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8"/>
  </p:notesMasterIdLst>
  <p:handoutMasterIdLst>
    <p:handoutMasterId r:id="rId19"/>
  </p:handoutMasterIdLst>
  <p:sldIdLst>
    <p:sldId id="256" r:id="rId3"/>
    <p:sldId id="300" r:id="rId4"/>
    <p:sldId id="258" r:id="rId5"/>
    <p:sldId id="294" r:id="rId6"/>
    <p:sldId id="296" r:id="rId7"/>
    <p:sldId id="261" r:id="rId8"/>
    <p:sldId id="297" r:id="rId9"/>
    <p:sldId id="298" r:id="rId10"/>
    <p:sldId id="288" r:id="rId11"/>
    <p:sldId id="301" r:id="rId12"/>
    <p:sldId id="302" r:id="rId13"/>
    <p:sldId id="303" r:id="rId14"/>
    <p:sldId id="304" r:id="rId15"/>
    <p:sldId id="305" r:id="rId16"/>
    <p:sldId id="307" r:id="rId17"/>
  </p:sldIdLst>
  <p:sldSz cx="7559675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F7F8"/>
    <a:srgbClr val="265BAB"/>
    <a:srgbClr val="285DAD"/>
    <a:srgbClr val="0082C6"/>
    <a:srgbClr val="0182C6"/>
    <a:srgbClr val="285B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91" autoAdjust="0"/>
    <p:restoredTop sz="93373" autoAdjust="0"/>
  </p:normalViewPr>
  <p:slideViewPr>
    <p:cSldViewPr snapToGrid="0">
      <p:cViewPr varScale="1">
        <p:scale>
          <a:sx n="139" d="100"/>
          <a:sy n="139" d="100"/>
        </p:scale>
        <p:origin x="342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4" d="100"/>
          <a:sy n="124" d="100"/>
        </p:scale>
        <p:origin x="495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6DF60B-FE51-4E3C-B12F-DE77C07A0407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EED48C-28A1-49BA-9568-A0CD57A470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86995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C10B21-0128-4207-94D8-27DB7F7A0C55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885950" y="1143000"/>
            <a:ext cx="30861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12655C-1567-4D69-A1B9-6EC048096A1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13537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13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openxmlformats.org/officeDocument/2006/relationships/image" Target="../media/image3.png"/><Relationship Id="rId12" Type="http://schemas.openxmlformats.org/officeDocument/2006/relationships/image" Target="../media/image19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5.svg"/><Relationship Id="rId15" Type="http://schemas.openxmlformats.org/officeDocument/2006/relationships/image" Target="../media/image21.svg"/><Relationship Id="rId10" Type="http://schemas.openxmlformats.org/officeDocument/2006/relationships/image" Target="../media/image6.svg"/><Relationship Id="rId9" Type="http://schemas.openxmlformats.org/officeDocument/2006/relationships/image" Target="../media/image4.png"/><Relationship Id="rId1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237197"/>
            <a:ext cx="6425724" cy="2631887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3970580"/>
            <a:ext cx="5669756" cy="1825171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706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56B49057-A512-4807-C370-B6E6CD372B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6643"/>
            <a:ext cx="7557342" cy="7559675"/>
          </a:xfrm>
          <a:prstGeom prst="rect">
            <a:avLst/>
          </a:prstGeom>
        </p:spPr>
      </p:pic>
      <p:sp>
        <p:nvSpPr>
          <p:cNvPr id="41" name="그래픽 27">
            <a:extLst>
              <a:ext uri="{FF2B5EF4-FFF2-40B4-BE49-F238E27FC236}">
                <a16:creationId xmlns:a16="http://schemas.microsoft.com/office/drawing/2014/main" id="{E05AF212-A889-B9A1-4E34-41B992C8988A}"/>
              </a:ext>
            </a:extLst>
          </p:cNvPr>
          <p:cNvSpPr/>
          <p:nvPr userDrawn="1"/>
        </p:nvSpPr>
        <p:spPr>
          <a:xfrm>
            <a:off x="-1" y="6668959"/>
            <a:ext cx="7557341" cy="890716"/>
          </a:xfrm>
          <a:custGeom>
            <a:avLst/>
            <a:gdLst>
              <a:gd name="connsiteX0" fmla="*/ 0 w 7276692"/>
              <a:gd name="connsiteY0" fmla="*/ 0 h 857638"/>
              <a:gd name="connsiteX1" fmla="*/ 7276693 w 7276692"/>
              <a:gd name="connsiteY1" fmla="*/ 0 h 857638"/>
              <a:gd name="connsiteX2" fmla="*/ 7276693 w 7276692"/>
              <a:gd name="connsiteY2" fmla="*/ 857639 h 857638"/>
              <a:gd name="connsiteX3" fmla="*/ 0 w 7276692"/>
              <a:gd name="connsiteY3" fmla="*/ 857639 h 857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76692" h="857638">
                <a:moveTo>
                  <a:pt x="0" y="0"/>
                </a:moveTo>
                <a:lnTo>
                  <a:pt x="7276693" y="0"/>
                </a:lnTo>
                <a:lnTo>
                  <a:pt x="7276693" y="857639"/>
                </a:lnTo>
                <a:lnTo>
                  <a:pt x="0" y="857639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  <a:effectLst>
            <a:outerShdw blurRad="50800" dist="38100" dir="16200000" rotWithShape="0">
              <a:prstClr val="black">
                <a:alpha val="15000"/>
              </a:prstClr>
            </a:outerShdw>
          </a:effectLst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5CE96CB2-3AE4-9F98-1969-B4C179FC0232}"/>
              </a:ext>
            </a:extLst>
          </p:cNvPr>
          <p:cNvGrpSpPr/>
          <p:nvPr userDrawn="1"/>
        </p:nvGrpSpPr>
        <p:grpSpPr>
          <a:xfrm>
            <a:off x="-2335" y="-10652"/>
            <a:ext cx="7562010" cy="1427939"/>
            <a:chOff x="-2335" y="-10652"/>
            <a:chExt cx="7562010" cy="1427939"/>
          </a:xfrm>
        </p:grpSpPr>
        <p:pic>
          <p:nvPicPr>
            <p:cNvPr id="43" name="그래픽 4">
              <a:extLst>
                <a:ext uri="{FF2B5EF4-FFF2-40B4-BE49-F238E27FC236}">
                  <a16:creationId xmlns:a16="http://schemas.microsoft.com/office/drawing/2014/main" id="{2BDFA741-A1AB-CFA2-5132-9AABD0BB8A0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0" y="0"/>
              <a:ext cx="7559675" cy="1119952"/>
            </a:xfrm>
            <a:prstGeom prst="rect">
              <a:avLst/>
            </a:prstGeom>
          </p:spPr>
        </p:pic>
        <p:pic>
          <p:nvPicPr>
            <p:cNvPr id="44" name="그래픽 5">
              <a:extLst>
                <a:ext uri="{FF2B5EF4-FFF2-40B4-BE49-F238E27FC236}">
                  <a16:creationId xmlns:a16="http://schemas.microsoft.com/office/drawing/2014/main" id="{A0319AA2-9585-D6C7-AFAE-596B24E5FE2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0" y="12378"/>
              <a:ext cx="7559675" cy="1192532"/>
            </a:xfrm>
            <a:prstGeom prst="rect">
              <a:avLst/>
            </a:prstGeom>
          </p:spPr>
        </p:pic>
        <p:pic>
          <p:nvPicPr>
            <p:cNvPr id="47" name="그래픽 8">
              <a:extLst>
                <a:ext uri="{FF2B5EF4-FFF2-40B4-BE49-F238E27FC236}">
                  <a16:creationId xmlns:a16="http://schemas.microsoft.com/office/drawing/2014/main" id="{E445C5EC-3A9E-0C96-7203-4FF4FCEA7D3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-2335" y="-10652"/>
              <a:ext cx="7559675" cy="1427939"/>
            </a:xfrm>
            <a:prstGeom prst="rect">
              <a:avLst/>
            </a:prstGeom>
          </p:spPr>
        </p:pic>
        <p:pic>
          <p:nvPicPr>
            <p:cNvPr id="45" name="그래픽 6">
              <a:extLst>
                <a:ext uri="{FF2B5EF4-FFF2-40B4-BE49-F238E27FC236}">
                  <a16:creationId xmlns:a16="http://schemas.microsoft.com/office/drawing/2014/main" id="{10C3D7E9-75BE-5EF1-AB06-5DDFE46A228D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=""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425450" y="533399"/>
              <a:ext cx="314325" cy="314325"/>
            </a:xfrm>
            <a:prstGeom prst="rect">
              <a:avLst/>
            </a:prstGeom>
          </p:spPr>
        </p:pic>
      </p:grpSp>
      <p:pic>
        <p:nvPicPr>
          <p:cNvPr id="48" name="그래픽 9">
            <a:extLst>
              <a:ext uri="{FF2B5EF4-FFF2-40B4-BE49-F238E27FC236}">
                <a16:creationId xmlns:a16="http://schemas.microsoft.com/office/drawing/2014/main" id="{CCBC6C68-F96E-7841-6D33-E575F236B426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=""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2654695" y="6901698"/>
            <a:ext cx="2257823" cy="337618"/>
          </a:xfrm>
          <a:prstGeom prst="rect">
            <a:avLst/>
          </a:prstGeom>
        </p:spPr>
      </p:pic>
      <p:sp>
        <p:nvSpPr>
          <p:cNvPr id="56" name="Title 1"/>
          <p:cNvSpPr>
            <a:spLocks noGrp="1"/>
          </p:cNvSpPr>
          <p:nvPr>
            <p:ph type="title"/>
          </p:nvPr>
        </p:nvSpPr>
        <p:spPr>
          <a:xfrm>
            <a:off x="794687" y="-43901"/>
            <a:ext cx="6520220" cy="1461188"/>
          </a:xfrm>
        </p:spPr>
        <p:txBody>
          <a:bodyPr/>
          <a:lstStyle>
            <a:lvl1pPr>
              <a:defRPr lang="ko-KR" altLang="en-US" sz="3600" kern="1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5910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1884671"/>
            <a:ext cx="6520220" cy="3144614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5059035"/>
            <a:ext cx="6520220" cy="1653678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9102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012414"/>
            <a:ext cx="3212862" cy="4796544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012414"/>
            <a:ext cx="3212862" cy="4796544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4691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402484"/>
            <a:ext cx="6520220" cy="1461188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1853171"/>
            <a:ext cx="3198096" cy="908210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2761381"/>
            <a:ext cx="3198096" cy="406157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1853171"/>
            <a:ext cx="3213847" cy="908210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2761381"/>
            <a:ext cx="3213847" cy="406157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4668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9237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6017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03978"/>
            <a:ext cx="2438192" cy="1763924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088455"/>
            <a:ext cx="3827085" cy="5372269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2267902"/>
            <a:ext cx="2438192" cy="4201570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2622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03978"/>
            <a:ext cx="2438192" cy="1763924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088455"/>
            <a:ext cx="3827085" cy="5372269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2267902"/>
            <a:ext cx="2438192" cy="4201570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0303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0426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402483"/>
            <a:ext cx="1630055" cy="640647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402483"/>
            <a:ext cx="4795669" cy="640647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F2D886-EBFD-40FB-A4FB-722856F3A1A7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04075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44563" y="1236663"/>
            <a:ext cx="5670550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944563" y="3970338"/>
            <a:ext cx="5670550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45F94-A9AE-4173-8AEC-3FFF703B9858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4916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45F94-A9AE-4173-8AEC-3FFF703B9858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87058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15938" y="1884363"/>
            <a:ext cx="6519862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15938" y="5059363"/>
            <a:ext cx="6519862" cy="16525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45F94-A9AE-4173-8AEC-3FFF703B9858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56571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19113" y="2012950"/>
            <a:ext cx="3184525" cy="47958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856038" y="2012950"/>
            <a:ext cx="3184525" cy="47958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45F94-A9AE-4173-8AEC-3FFF703B9858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00328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20700" y="403225"/>
            <a:ext cx="6519863" cy="14605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20700" y="1852613"/>
            <a:ext cx="3198813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20700" y="2760663"/>
            <a:ext cx="3198813" cy="406241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827463" y="1852613"/>
            <a:ext cx="3213100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827463" y="2760663"/>
            <a:ext cx="3213100" cy="406241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45F94-A9AE-4173-8AEC-3FFF703B9858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05525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45F94-A9AE-4173-8AEC-3FFF703B9858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42095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45F94-A9AE-4173-8AEC-3FFF703B9858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61764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20700" y="503238"/>
            <a:ext cx="24384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13100" y="1089025"/>
            <a:ext cx="3827463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20700" y="2268538"/>
            <a:ext cx="24384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45F94-A9AE-4173-8AEC-3FFF703B9858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20661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20700" y="503238"/>
            <a:ext cx="24384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213100" y="1089025"/>
            <a:ext cx="3827463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20700" y="2268538"/>
            <a:ext cx="24384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45F94-A9AE-4173-8AEC-3FFF703B9858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21086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45F94-A9AE-4173-8AEC-3FFF703B9858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79443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410200" y="403225"/>
            <a:ext cx="1630363" cy="640556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19113" y="403225"/>
            <a:ext cx="4738687" cy="640556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45F94-A9AE-4173-8AEC-3FFF703B9858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6000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402484"/>
            <a:ext cx="6520220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012414"/>
            <a:ext cx="6520220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7006700"/>
            <a:ext cx="170092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2D886-EBFD-40FB-A4FB-722856F3A1A7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7006700"/>
            <a:ext cx="2551390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7006700"/>
            <a:ext cx="170092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11ADB7-A638-4775-B78E-CD37A47E0D8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0743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1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1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19113" y="403225"/>
            <a:ext cx="6521450" cy="1460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19113" y="2012950"/>
            <a:ext cx="6521450" cy="47958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19113" y="7007225"/>
            <a:ext cx="1701800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A45F94-A9AE-4173-8AEC-3FFF703B9858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503488" y="7007225"/>
            <a:ext cx="2552700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338763" y="7007225"/>
            <a:ext cx="1701800" cy="401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E76DB1-370B-40AE-A16C-2A5F82936EC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4952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sv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18" Type="http://schemas.openxmlformats.org/officeDocument/2006/relationships/image" Target="../media/image16.png"/><Relationship Id="rId17" Type="http://schemas.openxmlformats.org/officeDocument/2006/relationships/image" Target="../media/image15.png"/><Relationship Id="rId2" Type="http://schemas.openxmlformats.org/officeDocument/2006/relationships/image" Target="../media/image12.png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15" Type="http://schemas.openxmlformats.org/officeDocument/2006/relationships/image" Target="../media/image13.jpeg"/><Relationship Id="rId14" Type="http://schemas.openxmlformats.org/officeDocument/2006/relationships/image" Target="../media/image23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30.sv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17" Type="http://schemas.openxmlformats.org/officeDocument/2006/relationships/image" Target="../media/image16.png"/><Relationship Id="rId2" Type="http://schemas.openxmlformats.org/officeDocument/2006/relationships/image" Target="../media/image20.png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15" Type="http://schemas.openxmlformats.org/officeDocument/2006/relationships/image" Target="../media/image13.jpeg"/><Relationship Id="rId14" Type="http://schemas.openxmlformats.org/officeDocument/2006/relationships/image" Target="../media/image23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14" Type="http://schemas.openxmlformats.org/officeDocument/2006/relationships/image" Target="../media/image23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42.sv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17" Type="http://schemas.openxmlformats.org/officeDocument/2006/relationships/image" Target="../media/image16.png"/><Relationship Id="rId2" Type="http://schemas.openxmlformats.org/officeDocument/2006/relationships/image" Target="../media/image26.png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15" Type="http://schemas.openxmlformats.org/officeDocument/2006/relationships/image" Target="../media/image13.jpeg"/><Relationship Id="rId14" Type="http://schemas.openxmlformats.org/officeDocument/2006/relationships/image" Target="../media/image23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7" Type="http://schemas.openxmlformats.org/officeDocument/2006/relationships/image" Target="../media/image12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42.sv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17" Type="http://schemas.openxmlformats.org/officeDocument/2006/relationships/image" Target="../media/image16.png"/><Relationship Id="rId2" Type="http://schemas.openxmlformats.org/officeDocument/2006/relationships/image" Target="../media/image26.png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15" Type="http://schemas.openxmlformats.org/officeDocument/2006/relationships/image" Target="../media/image13.jpeg"/><Relationship Id="rId14" Type="http://schemas.openxmlformats.org/officeDocument/2006/relationships/image" Target="../media/image23.sv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F8614B25-7FDC-02F7-F639-7F6BC17D6E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559675" cy="755967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098CD7D-0615-D330-AAA4-16FCE29CC554}"/>
              </a:ext>
            </a:extLst>
          </p:cNvPr>
          <p:cNvSpPr txBox="1"/>
          <p:nvPr/>
        </p:nvSpPr>
        <p:spPr>
          <a:xfrm>
            <a:off x="1023966" y="1022992"/>
            <a:ext cx="551174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5000" smtClean="0">
                <a:solidFill>
                  <a:srgbClr val="265BAB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스마트출결 매뉴얼</a:t>
            </a:r>
            <a:endParaRPr lang="ko-KR" altLang="en-US" sz="5000" dirty="0">
              <a:solidFill>
                <a:srgbClr val="265BAB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98CD7D-0615-D330-AAA4-16FCE29CC554}"/>
              </a:ext>
            </a:extLst>
          </p:cNvPr>
          <p:cNvSpPr txBox="1"/>
          <p:nvPr/>
        </p:nvSpPr>
        <p:spPr>
          <a:xfrm>
            <a:off x="3054859" y="2511157"/>
            <a:ext cx="14499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smtClean="0">
                <a:solidFill>
                  <a:srgbClr val="265BAB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학생용</a:t>
            </a:r>
            <a:endParaRPr lang="ko-KR" altLang="en-US" sz="3600" dirty="0">
              <a:solidFill>
                <a:srgbClr val="265BAB"/>
              </a:solidFill>
              <a:latin typeface="나눔스퀘어라운드 ExtraBold" panose="020B0600000101010101" pitchFamily="50" charset="-127"/>
              <a:ea typeface="나눔스퀘어라운드 ExtraBold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95895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스마트출결 인증방식</a:t>
            </a:r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E6A63EE-F780-0881-5A83-BF05A9456DE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41"/>
          <a:stretch/>
        </p:blipFill>
        <p:spPr>
          <a:xfrm>
            <a:off x="0" y="1137693"/>
            <a:ext cx="7559675" cy="6415107"/>
          </a:xfrm>
          <a:prstGeom prst="rect">
            <a:avLst/>
          </a:prstGeom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93CF49E6-2772-8C16-E6DC-DF1005FFC297}"/>
              </a:ext>
            </a:extLst>
          </p:cNvPr>
          <p:cNvGrpSpPr/>
          <p:nvPr/>
        </p:nvGrpSpPr>
        <p:grpSpPr>
          <a:xfrm>
            <a:off x="639297" y="1706045"/>
            <a:ext cx="3395182" cy="523220"/>
            <a:chOff x="495299" y="1497717"/>
            <a:chExt cx="2813162" cy="523220"/>
          </a:xfrm>
        </p:grpSpPr>
        <p:sp>
          <p:nvSpPr>
            <p:cNvPr id="5" name="이등변 삼각형 4">
              <a:extLst>
                <a:ext uri="{FF2B5EF4-FFF2-40B4-BE49-F238E27FC236}">
                  <a16:creationId xmlns:a16="http://schemas.microsoft.com/office/drawing/2014/main" id="{393EA7C7-4258-0218-F38E-85043A21834C}"/>
                </a:ext>
              </a:extLst>
            </p:cNvPr>
            <p:cNvSpPr/>
            <p:nvPr/>
          </p:nvSpPr>
          <p:spPr>
            <a:xfrm rot="5400000">
              <a:off x="460037" y="1675944"/>
              <a:ext cx="220543" cy="15002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rgbClr val="285D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B997C61B-3F5D-B50C-6390-DD33C886DFA7}"/>
                </a:ext>
              </a:extLst>
            </p:cNvPr>
            <p:cNvSpPr txBox="1"/>
            <p:nvPr/>
          </p:nvSpPr>
          <p:spPr>
            <a:xfrm>
              <a:off x="667517" y="1497717"/>
              <a:ext cx="264094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dirty="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인증번호 인증방식</a:t>
              </a: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44BC518F-B3D4-7185-17E0-F1C21066587B}"/>
              </a:ext>
            </a:extLst>
          </p:cNvPr>
          <p:cNvGrpSpPr/>
          <p:nvPr/>
        </p:nvGrpSpPr>
        <p:grpSpPr>
          <a:xfrm>
            <a:off x="639295" y="2652128"/>
            <a:ext cx="2876551" cy="523220"/>
            <a:chOff x="495299" y="1497042"/>
            <a:chExt cx="2876551" cy="523220"/>
          </a:xfrm>
        </p:grpSpPr>
        <p:sp>
          <p:nvSpPr>
            <p:cNvPr id="8" name="이등변 삼각형 7">
              <a:extLst>
                <a:ext uri="{FF2B5EF4-FFF2-40B4-BE49-F238E27FC236}">
                  <a16:creationId xmlns:a16="http://schemas.microsoft.com/office/drawing/2014/main" id="{28EF4F36-DF51-1686-2839-8FC0AF6D9970}"/>
                </a:ext>
              </a:extLst>
            </p:cNvPr>
            <p:cNvSpPr/>
            <p:nvPr/>
          </p:nvSpPr>
          <p:spPr>
            <a:xfrm rot="5400000">
              <a:off x="460037" y="1675944"/>
              <a:ext cx="220543" cy="15002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rgbClr val="285D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897E5D8-9F0B-94AE-D49D-349147F0DE71}"/>
                </a:ext>
              </a:extLst>
            </p:cNvPr>
            <p:cNvSpPr txBox="1"/>
            <p:nvPr/>
          </p:nvSpPr>
          <p:spPr>
            <a:xfrm>
              <a:off x="703148" y="1497042"/>
              <a:ext cx="266870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 dirty="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QR </a:t>
              </a:r>
              <a:r>
                <a:rPr lang="ko-KR" altLang="en-US" sz="2800" dirty="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인증방식</a:t>
              </a:r>
            </a:p>
          </p:txBody>
        </p:sp>
      </p:grp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C76420ED-BE52-3B41-B85B-EB5A2DE7986D}"/>
              </a:ext>
            </a:extLst>
          </p:cNvPr>
          <p:cNvGrpSpPr/>
          <p:nvPr/>
        </p:nvGrpSpPr>
        <p:grpSpPr>
          <a:xfrm>
            <a:off x="639294" y="3598211"/>
            <a:ext cx="3279181" cy="523220"/>
            <a:chOff x="495299" y="1497042"/>
            <a:chExt cx="3279181" cy="523220"/>
          </a:xfrm>
        </p:grpSpPr>
        <p:sp>
          <p:nvSpPr>
            <p:cNvPr id="17" name="이등변 삼각형 16">
              <a:extLst>
                <a:ext uri="{FF2B5EF4-FFF2-40B4-BE49-F238E27FC236}">
                  <a16:creationId xmlns:a16="http://schemas.microsoft.com/office/drawing/2014/main" id="{C3EDCD4A-1BDB-9D19-E5AC-5D314122B21C}"/>
                </a:ext>
              </a:extLst>
            </p:cNvPr>
            <p:cNvSpPr/>
            <p:nvPr/>
          </p:nvSpPr>
          <p:spPr>
            <a:xfrm rot="5400000">
              <a:off x="460037" y="1675944"/>
              <a:ext cx="220543" cy="15002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rgbClr val="285D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EBE01E62-9AF5-3A33-9E86-B61F010B6007}"/>
                </a:ext>
              </a:extLst>
            </p:cNvPr>
            <p:cNvSpPr txBox="1"/>
            <p:nvPr/>
          </p:nvSpPr>
          <p:spPr>
            <a:xfrm>
              <a:off x="703148" y="1497042"/>
              <a:ext cx="307133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2800" smtClean="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AP </a:t>
              </a:r>
              <a:r>
                <a:rPr lang="ko-KR" altLang="en-US" sz="2800" smtClean="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인증방식</a:t>
              </a:r>
              <a:endParaRPr lang="ko-KR" altLang="en-US" sz="2800" dirty="0">
                <a:solidFill>
                  <a:srgbClr val="285DAD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6D20AAE7-7446-15CA-BCD8-690DBDC0D331}"/>
              </a:ext>
            </a:extLst>
          </p:cNvPr>
          <p:cNvSpPr txBox="1"/>
          <p:nvPr/>
        </p:nvSpPr>
        <p:spPr>
          <a:xfrm>
            <a:off x="5252548" y="2816185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학생용</a:t>
            </a: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C76420ED-BE52-3B41-B85B-EB5A2DE7986D}"/>
              </a:ext>
            </a:extLst>
          </p:cNvPr>
          <p:cNvGrpSpPr/>
          <p:nvPr/>
        </p:nvGrpSpPr>
        <p:grpSpPr>
          <a:xfrm>
            <a:off x="639293" y="4544295"/>
            <a:ext cx="3279181" cy="523220"/>
            <a:chOff x="495299" y="1497042"/>
            <a:chExt cx="3279181" cy="523220"/>
          </a:xfrm>
        </p:grpSpPr>
        <p:sp>
          <p:nvSpPr>
            <p:cNvPr id="15" name="이등변 삼각형 14">
              <a:extLst>
                <a:ext uri="{FF2B5EF4-FFF2-40B4-BE49-F238E27FC236}">
                  <a16:creationId xmlns:a16="http://schemas.microsoft.com/office/drawing/2014/main" id="{C3EDCD4A-1BDB-9D19-E5AC-5D314122B21C}"/>
                </a:ext>
              </a:extLst>
            </p:cNvPr>
            <p:cNvSpPr/>
            <p:nvPr/>
          </p:nvSpPr>
          <p:spPr>
            <a:xfrm rot="5400000">
              <a:off x="460037" y="1675944"/>
              <a:ext cx="220543" cy="15002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rgbClr val="285DA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EBE01E62-9AF5-3A33-9E86-B61F010B6007}"/>
                </a:ext>
              </a:extLst>
            </p:cNvPr>
            <p:cNvSpPr txBox="1"/>
            <p:nvPr/>
          </p:nvSpPr>
          <p:spPr>
            <a:xfrm>
              <a:off x="703148" y="1497042"/>
              <a:ext cx="307133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smtClean="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멀티</a:t>
              </a:r>
              <a:r>
                <a:rPr lang="en-US" altLang="ko-KR" sz="2800" smtClean="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r>
                <a:rPr lang="ko-KR" altLang="en-US" sz="2800" smtClean="0">
                  <a:solidFill>
                    <a:srgbClr val="285DAD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인증방식</a:t>
              </a:r>
              <a:endParaRPr lang="ko-KR" altLang="en-US" sz="2800" dirty="0">
                <a:solidFill>
                  <a:srgbClr val="285DAD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1268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그룹 17">
            <a:extLst>
              <a:ext uri="{FF2B5EF4-FFF2-40B4-BE49-F238E27FC236}">
                <a16:creationId xmlns:a16="http://schemas.microsoft.com/office/drawing/2014/main" id="{65E355B0-9FD1-D0FF-3701-6261B1A6DF0D}"/>
              </a:ext>
            </a:extLst>
          </p:cNvPr>
          <p:cNvGrpSpPr/>
          <p:nvPr/>
        </p:nvGrpSpPr>
        <p:grpSpPr>
          <a:xfrm>
            <a:off x="0" y="0"/>
            <a:ext cx="7559675" cy="7559675"/>
            <a:chOff x="0" y="0"/>
            <a:chExt cx="7559675" cy="7559675"/>
          </a:xfrm>
        </p:grpSpPr>
        <p:pic>
          <p:nvPicPr>
            <p:cNvPr id="9" name="그래픽 8">
              <a:extLst>
                <a:ext uri="{FF2B5EF4-FFF2-40B4-BE49-F238E27FC236}">
                  <a16:creationId xmlns:a16="http://schemas.microsoft.com/office/drawing/2014/main" id="{5A9CA3B4-7FFF-4737-2D36-8798558CCA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0" y="0"/>
              <a:ext cx="7559675" cy="7559675"/>
            </a:xfrm>
            <a:prstGeom prst="rect">
              <a:avLst/>
            </a:prstGeom>
          </p:spPr>
        </p:pic>
        <p:pic>
          <p:nvPicPr>
            <p:cNvPr id="11" name="그래픽 10">
              <a:extLst>
                <a:ext uri="{FF2B5EF4-FFF2-40B4-BE49-F238E27FC236}">
                  <a16:creationId xmlns:a16="http://schemas.microsoft.com/office/drawing/2014/main" id="{A61079A1-67A1-E311-8008-2319201409E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2162521" y="974471"/>
              <a:ext cx="3240922" cy="5599866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CF6EDF3B-1409-D6E3-9671-863B4D5CB738}"/>
                </a:ext>
              </a:extLst>
            </p:cNvPr>
            <p:cNvSpPr txBox="1"/>
            <p:nvPr/>
          </p:nvSpPr>
          <p:spPr>
            <a:xfrm>
              <a:off x="810448" y="3278354"/>
              <a:ext cx="592061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5400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인증번호 인증방식</a:t>
              </a:r>
            </a:p>
          </p:txBody>
        </p:sp>
      </p:grpSp>
      <p:pic>
        <p:nvPicPr>
          <p:cNvPr id="8" name="그래픽 14">
            <a:extLst>
              <a:ext uri="{FF2B5EF4-FFF2-40B4-BE49-F238E27FC236}">
                <a16:creationId xmlns:a16="http://schemas.microsoft.com/office/drawing/2014/main" id="{52826B5B-5844-CCDD-71F6-6978D46ABA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988567" y="2430670"/>
            <a:ext cx="1564383" cy="7965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EC85392-F9AA-4E21-3697-BBEFCA6D4E6A}"/>
              </a:ext>
            </a:extLst>
          </p:cNvPr>
          <p:cNvSpPr txBox="1"/>
          <p:nvPr/>
        </p:nvSpPr>
        <p:spPr>
          <a:xfrm>
            <a:off x="3118176" y="2460929"/>
            <a:ext cx="13051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solidFill>
                  <a:srgbClr val="0082C6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학생용</a:t>
            </a:r>
          </a:p>
        </p:txBody>
      </p:sp>
    </p:spTree>
    <p:extLst>
      <p:ext uri="{BB962C8B-B14F-4D97-AF65-F5344CB8AC3E}">
        <p14:creationId xmlns:p14="http://schemas.microsoft.com/office/powerpoint/2010/main" val="20597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인증번호 인증방식</a:t>
            </a:r>
            <a:endParaRPr lang="ko-KR" altLang="en-US"/>
          </a:p>
        </p:txBody>
      </p:sp>
      <p:pic>
        <p:nvPicPr>
          <p:cNvPr id="4" name="그래픽 32">
            <a:extLst>
              <a:ext uri="{FF2B5EF4-FFF2-40B4-BE49-F238E27FC236}">
                <a16:creationId xmlns:a16="http://schemas.microsoft.com/office/drawing/2014/main" id="{46F905F5-52F0-5EAC-246A-808CD50F61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585937" y="4527261"/>
            <a:ext cx="260739" cy="26073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4B1E2617-E6D8-BB81-8E34-82636581010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09961" y="1446229"/>
            <a:ext cx="2258229" cy="4548170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6" name="자유형: 도형 39">
            <a:extLst>
              <a:ext uri="{FF2B5EF4-FFF2-40B4-BE49-F238E27FC236}">
                <a16:creationId xmlns:a16="http://schemas.microsoft.com/office/drawing/2014/main" id="{36646598-AEB9-8A57-21B4-C48A0CC68833}"/>
              </a:ext>
            </a:extLst>
          </p:cNvPr>
          <p:cNvSpPr/>
          <p:nvPr/>
        </p:nvSpPr>
        <p:spPr>
          <a:xfrm>
            <a:off x="1826391" y="2122861"/>
            <a:ext cx="335737" cy="145669"/>
          </a:xfrm>
          <a:custGeom>
            <a:avLst/>
            <a:gdLst>
              <a:gd name="connsiteX0" fmla="*/ 0 w 331148"/>
              <a:gd name="connsiteY0" fmla="*/ 0 h 143678"/>
              <a:gd name="connsiteX1" fmla="*/ 331149 w 331148"/>
              <a:gd name="connsiteY1" fmla="*/ 0 h 143678"/>
              <a:gd name="connsiteX2" fmla="*/ 331149 w 331148"/>
              <a:gd name="connsiteY2" fmla="*/ 143679 h 143678"/>
              <a:gd name="connsiteX3" fmla="*/ 0 w 331148"/>
              <a:gd name="connsiteY3" fmla="*/ 143679 h 14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1148" h="143678">
                <a:moveTo>
                  <a:pt x="0" y="0"/>
                </a:moveTo>
                <a:lnTo>
                  <a:pt x="331149" y="0"/>
                </a:lnTo>
                <a:lnTo>
                  <a:pt x="331149" y="143679"/>
                </a:lnTo>
                <a:lnTo>
                  <a:pt x="0" y="143679"/>
                </a:lnTo>
                <a:close/>
              </a:path>
            </a:pathLst>
          </a:custGeom>
          <a:gradFill>
            <a:gsLst>
              <a:gs pos="0">
                <a:srgbClr val="5ABDFF"/>
              </a:gs>
              <a:gs pos="50000">
                <a:srgbClr val="4EB4F8"/>
              </a:gs>
              <a:gs pos="100000">
                <a:srgbClr val="43ABF1"/>
              </a:gs>
            </a:gsLst>
            <a:lin ang="540000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7" name="그래픽 36">
            <a:extLst>
              <a:ext uri="{FF2B5EF4-FFF2-40B4-BE49-F238E27FC236}">
                <a16:creationId xmlns:a16="http://schemas.microsoft.com/office/drawing/2014/main" id="{9F1C9633-8544-CFB3-28B8-F75AF98361CF}"/>
              </a:ext>
            </a:extLst>
          </p:cNvPr>
          <p:cNvGrpSpPr/>
          <p:nvPr/>
        </p:nvGrpSpPr>
        <p:grpSpPr>
          <a:xfrm>
            <a:off x="1853435" y="2157083"/>
            <a:ext cx="267223" cy="69698"/>
            <a:chOff x="2540155" y="2361355"/>
            <a:chExt cx="263571" cy="68745"/>
          </a:xfrm>
          <a:noFill/>
        </p:grpSpPr>
        <p:sp>
          <p:nvSpPr>
            <p:cNvPr id="32" name="자유형: 도형 41">
              <a:extLst>
                <a:ext uri="{FF2B5EF4-FFF2-40B4-BE49-F238E27FC236}">
                  <a16:creationId xmlns:a16="http://schemas.microsoft.com/office/drawing/2014/main" id="{7E0A6E16-40A5-9C20-C775-08547BF9197F}"/>
                </a:ext>
              </a:extLst>
            </p:cNvPr>
            <p:cNvSpPr/>
            <p:nvPr/>
          </p:nvSpPr>
          <p:spPr>
            <a:xfrm>
              <a:off x="2540155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3" name="자유형: 도형 42">
              <a:extLst>
                <a:ext uri="{FF2B5EF4-FFF2-40B4-BE49-F238E27FC236}">
                  <a16:creationId xmlns:a16="http://schemas.microsoft.com/office/drawing/2014/main" id="{D89E8C48-53D4-BDE2-1C23-7401B7747CD4}"/>
                </a:ext>
              </a:extLst>
            </p:cNvPr>
            <p:cNvSpPr/>
            <p:nvPr/>
          </p:nvSpPr>
          <p:spPr>
            <a:xfrm>
              <a:off x="2637568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4" name="자유형: 도형 43">
              <a:extLst>
                <a:ext uri="{FF2B5EF4-FFF2-40B4-BE49-F238E27FC236}">
                  <a16:creationId xmlns:a16="http://schemas.microsoft.com/office/drawing/2014/main" id="{2B1E4E80-FEE4-5E08-C096-BEE48644A881}"/>
                </a:ext>
              </a:extLst>
            </p:cNvPr>
            <p:cNvSpPr/>
            <p:nvPr/>
          </p:nvSpPr>
          <p:spPr>
            <a:xfrm>
              <a:off x="2734980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8" name="자유형: 도형 44">
            <a:extLst>
              <a:ext uri="{FF2B5EF4-FFF2-40B4-BE49-F238E27FC236}">
                <a16:creationId xmlns:a16="http://schemas.microsoft.com/office/drawing/2014/main" id="{09147A7A-FC7B-2E3D-4ABE-411451AB7320}"/>
              </a:ext>
            </a:extLst>
          </p:cNvPr>
          <p:cNvSpPr/>
          <p:nvPr/>
        </p:nvSpPr>
        <p:spPr>
          <a:xfrm>
            <a:off x="1482500" y="2559870"/>
            <a:ext cx="708972" cy="160376"/>
          </a:xfrm>
          <a:custGeom>
            <a:avLst/>
            <a:gdLst>
              <a:gd name="connsiteX0" fmla="*/ 0 w 699282"/>
              <a:gd name="connsiteY0" fmla="*/ 0 h 158184"/>
              <a:gd name="connsiteX1" fmla="*/ 699283 w 699282"/>
              <a:gd name="connsiteY1" fmla="*/ 0 h 158184"/>
              <a:gd name="connsiteX2" fmla="*/ 699283 w 699282"/>
              <a:gd name="connsiteY2" fmla="*/ 158184 h 158184"/>
              <a:gd name="connsiteX3" fmla="*/ 0 w 699282"/>
              <a:gd name="connsiteY3" fmla="*/ 158184 h 158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9282" h="158184">
                <a:moveTo>
                  <a:pt x="0" y="0"/>
                </a:moveTo>
                <a:lnTo>
                  <a:pt x="699283" y="0"/>
                </a:lnTo>
                <a:lnTo>
                  <a:pt x="699283" y="158184"/>
                </a:lnTo>
                <a:lnTo>
                  <a:pt x="0" y="15818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9" name="그래픽 36">
            <a:extLst>
              <a:ext uri="{FF2B5EF4-FFF2-40B4-BE49-F238E27FC236}">
                <a16:creationId xmlns:a16="http://schemas.microsoft.com/office/drawing/2014/main" id="{1BAEF9A9-282E-20F9-9595-908BB5C942EF}"/>
              </a:ext>
            </a:extLst>
          </p:cNvPr>
          <p:cNvGrpSpPr/>
          <p:nvPr/>
        </p:nvGrpSpPr>
        <p:grpSpPr>
          <a:xfrm>
            <a:off x="1542440" y="2616883"/>
            <a:ext cx="579193" cy="35406"/>
            <a:chOff x="2233411" y="2814871"/>
            <a:chExt cx="571277" cy="34922"/>
          </a:xfrm>
          <a:solidFill>
            <a:srgbClr val="000000"/>
          </a:solidFill>
        </p:grpSpPr>
        <p:sp>
          <p:nvSpPr>
            <p:cNvPr id="26" name="자유형: 도형 46">
              <a:extLst>
                <a:ext uri="{FF2B5EF4-FFF2-40B4-BE49-F238E27FC236}">
                  <a16:creationId xmlns:a16="http://schemas.microsoft.com/office/drawing/2014/main" id="{D82F3FA3-1BCE-DBD5-8528-C2B6EE822E7D}"/>
                </a:ext>
              </a:extLst>
            </p:cNvPr>
            <p:cNvSpPr/>
            <p:nvPr/>
          </p:nvSpPr>
          <p:spPr>
            <a:xfrm>
              <a:off x="2233411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" name="자유형: 도형 47">
              <a:extLst>
                <a:ext uri="{FF2B5EF4-FFF2-40B4-BE49-F238E27FC236}">
                  <a16:creationId xmlns:a16="http://schemas.microsoft.com/office/drawing/2014/main" id="{8F66A2F9-D7DF-0C58-6A72-14AD8BE160EE}"/>
                </a:ext>
              </a:extLst>
            </p:cNvPr>
            <p:cNvSpPr/>
            <p:nvPr/>
          </p:nvSpPr>
          <p:spPr>
            <a:xfrm>
              <a:off x="233687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8" name="자유형: 도형 48">
              <a:extLst>
                <a:ext uri="{FF2B5EF4-FFF2-40B4-BE49-F238E27FC236}">
                  <a16:creationId xmlns:a16="http://schemas.microsoft.com/office/drawing/2014/main" id="{FB66A5FC-67F0-3018-1D51-3AF86AE99F9E}"/>
                </a:ext>
              </a:extLst>
            </p:cNvPr>
            <p:cNvSpPr/>
            <p:nvPr/>
          </p:nvSpPr>
          <p:spPr>
            <a:xfrm>
              <a:off x="2444667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9" name="자유형: 도형 49">
              <a:extLst>
                <a:ext uri="{FF2B5EF4-FFF2-40B4-BE49-F238E27FC236}">
                  <a16:creationId xmlns:a16="http://schemas.microsoft.com/office/drawing/2014/main" id="{7EBDB5B3-BF21-D56B-1EBC-99D82F3AD360}"/>
                </a:ext>
              </a:extLst>
            </p:cNvPr>
            <p:cNvSpPr/>
            <p:nvPr/>
          </p:nvSpPr>
          <p:spPr>
            <a:xfrm>
              <a:off x="2552529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0" name="자유형: 도형 50">
              <a:extLst>
                <a:ext uri="{FF2B5EF4-FFF2-40B4-BE49-F238E27FC236}">
                  <a16:creationId xmlns:a16="http://schemas.microsoft.com/office/drawing/2014/main" id="{8D441C88-8D0E-CD19-F532-369484A43C3D}"/>
                </a:ext>
              </a:extLst>
            </p:cNvPr>
            <p:cNvSpPr/>
            <p:nvPr/>
          </p:nvSpPr>
          <p:spPr>
            <a:xfrm>
              <a:off x="266032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3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1" name="자유형: 도형 51">
              <a:extLst>
                <a:ext uri="{FF2B5EF4-FFF2-40B4-BE49-F238E27FC236}">
                  <a16:creationId xmlns:a16="http://schemas.microsoft.com/office/drawing/2014/main" id="{092C4F45-1C8D-8C17-8E0E-7924452C5F70}"/>
                </a:ext>
              </a:extLst>
            </p:cNvPr>
            <p:cNvSpPr/>
            <p:nvPr/>
          </p:nvSpPr>
          <p:spPr>
            <a:xfrm>
              <a:off x="2769078" y="2814871"/>
              <a:ext cx="35610" cy="34922"/>
            </a:xfrm>
            <a:custGeom>
              <a:avLst/>
              <a:gdLst>
                <a:gd name="connsiteX0" fmla="*/ 35610 w 35610"/>
                <a:gd name="connsiteY0" fmla="*/ 17461 h 34922"/>
                <a:gd name="connsiteX1" fmla="*/ 17805 w 35610"/>
                <a:gd name="connsiteY1" fmla="*/ 34923 h 34922"/>
                <a:gd name="connsiteX2" fmla="*/ 0 w 35610"/>
                <a:gd name="connsiteY2" fmla="*/ 17461 h 34922"/>
                <a:gd name="connsiteX3" fmla="*/ 17805 w 35610"/>
                <a:gd name="connsiteY3" fmla="*/ 0 h 34922"/>
                <a:gd name="connsiteX4" fmla="*/ 35610 w 35610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610" h="34922">
                  <a:moveTo>
                    <a:pt x="35610" y="17461"/>
                  </a:moveTo>
                  <a:cubicBezTo>
                    <a:pt x="35610" y="27105"/>
                    <a:pt x="27639" y="34923"/>
                    <a:pt x="17805" y="34923"/>
                  </a:cubicBezTo>
                  <a:cubicBezTo>
                    <a:pt x="7972" y="34923"/>
                    <a:pt x="0" y="27105"/>
                    <a:pt x="0" y="17461"/>
                  </a:cubicBezTo>
                  <a:cubicBezTo>
                    <a:pt x="0" y="7818"/>
                    <a:pt x="7972" y="0"/>
                    <a:pt x="17805" y="0"/>
                  </a:cubicBezTo>
                  <a:cubicBezTo>
                    <a:pt x="27639" y="0"/>
                    <a:pt x="35610" y="7818"/>
                    <a:pt x="35610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0" name="자유형: 도형 52">
            <a:extLst>
              <a:ext uri="{FF2B5EF4-FFF2-40B4-BE49-F238E27FC236}">
                <a16:creationId xmlns:a16="http://schemas.microsoft.com/office/drawing/2014/main" id="{9B6E7116-80EB-0C10-342E-B96A82E17149}"/>
              </a:ext>
            </a:extLst>
          </p:cNvPr>
          <p:cNvSpPr/>
          <p:nvPr/>
        </p:nvSpPr>
        <p:spPr>
          <a:xfrm>
            <a:off x="1826391" y="2038456"/>
            <a:ext cx="660671" cy="84962"/>
          </a:xfrm>
          <a:custGeom>
            <a:avLst/>
            <a:gdLst>
              <a:gd name="connsiteX0" fmla="*/ 0 w 651641"/>
              <a:gd name="connsiteY0" fmla="*/ 0 h 83801"/>
              <a:gd name="connsiteX1" fmla="*/ 651642 w 651641"/>
              <a:gd name="connsiteY1" fmla="*/ 0 h 83801"/>
              <a:gd name="connsiteX2" fmla="*/ 651642 w 651641"/>
              <a:gd name="connsiteY2" fmla="*/ 83801 h 83801"/>
              <a:gd name="connsiteX3" fmla="*/ 0 w 651641"/>
              <a:gd name="connsiteY3" fmla="*/ 83801 h 83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1641" h="83801">
                <a:moveTo>
                  <a:pt x="0" y="0"/>
                </a:moveTo>
                <a:lnTo>
                  <a:pt x="651642" y="0"/>
                </a:lnTo>
                <a:lnTo>
                  <a:pt x="651642" y="83801"/>
                </a:lnTo>
                <a:lnTo>
                  <a:pt x="0" y="83801"/>
                </a:lnTo>
                <a:close/>
              </a:path>
            </a:pathLst>
          </a:custGeom>
          <a:gradFill>
            <a:gsLst>
              <a:gs pos="0">
                <a:srgbClr val="41B2FF"/>
              </a:gs>
              <a:gs pos="50000">
                <a:srgbClr val="4EB8FE"/>
              </a:gs>
              <a:gs pos="100000">
                <a:srgbClr val="5CBEFE"/>
              </a:gs>
            </a:gsLst>
            <a:lin ang="12599924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1" name="그래픽 36">
            <a:extLst>
              <a:ext uri="{FF2B5EF4-FFF2-40B4-BE49-F238E27FC236}">
                <a16:creationId xmlns:a16="http://schemas.microsoft.com/office/drawing/2014/main" id="{827553D3-49F0-13EB-37FF-3FB65CBA3BA8}"/>
              </a:ext>
            </a:extLst>
          </p:cNvPr>
          <p:cNvGrpSpPr/>
          <p:nvPr/>
        </p:nvGrpSpPr>
        <p:grpSpPr>
          <a:xfrm>
            <a:off x="1846326" y="2067102"/>
            <a:ext cx="187349" cy="34848"/>
            <a:chOff x="2533143" y="2272604"/>
            <a:chExt cx="184788" cy="34372"/>
          </a:xfrm>
          <a:solidFill>
            <a:srgbClr val="2A5CAA"/>
          </a:solidFill>
        </p:grpSpPr>
        <p:sp>
          <p:nvSpPr>
            <p:cNvPr id="23" name="자유형: 도형 54">
              <a:extLst>
                <a:ext uri="{FF2B5EF4-FFF2-40B4-BE49-F238E27FC236}">
                  <a16:creationId xmlns:a16="http://schemas.microsoft.com/office/drawing/2014/main" id="{3555B515-9425-BE20-3AF9-A5B8018433BF}"/>
                </a:ext>
              </a:extLst>
            </p:cNvPr>
            <p:cNvSpPr/>
            <p:nvPr/>
          </p:nvSpPr>
          <p:spPr>
            <a:xfrm>
              <a:off x="25331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4" name="자유형: 도형 55">
              <a:extLst>
                <a:ext uri="{FF2B5EF4-FFF2-40B4-BE49-F238E27FC236}">
                  <a16:creationId xmlns:a16="http://schemas.microsoft.com/office/drawing/2014/main" id="{A398D0FD-096D-1773-6EE5-E06F8730CEA8}"/>
                </a:ext>
              </a:extLst>
            </p:cNvPr>
            <p:cNvSpPr/>
            <p:nvPr/>
          </p:nvSpPr>
          <p:spPr>
            <a:xfrm>
              <a:off x="2608351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5" name="자유형: 도형 56">
              <a:extLst>
                <a:ext uri="{FF2B5EF4-FFF2-40B4-BE49-F238E27FC236}">
                  <a16:creationId xmlns:a16="http://schemas.microsoft.com/office/drawing/2014/main" id="{37214941-3C8D-FAEE-D58C-EAB154D6B2D0}"/>
                </a:ext>
              </a:extLst>
            </p:cNvPr>
            <p:cNvSpPr/>
            <p:nvPr/>
          </p:nvSpPr>
          <p:spPr>
            <a:xfrm>
              <a:off x="2683559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12" name="그래픽 36">
            <a:extLst>
              <a:ext uri="{FF2B5EF4-FFF2-40B4-BE49-F238E27FC236}">
                <a16:creationId xmlns:a16="http://schemas.microsoft.com/office/drawing/2014/main" id="{236BC9E1-45CC-828C-9A39-068815D959B1}"/>
              </a:ext>
            </a:extLst>
          </p:cNvPr>
          <p:cNvGrpSpPr/>
          <p:nvPr/>
        </p:nvGrpSpPr>
        <p:grpSpPr>
          <a:xfrm>
            <a:off x="2087482" y="2067102"/>
            <a:ext cx="376650" cy="34848"/>
            <a:chOff x="2771003" y="2272604"/>
            <a:chExt cx="371502" cy="34372"/>
          </a:xfrm>
          <a:solidFill>
            <a:srgbClr val="2A5CAA"/>
          </a:solidFill>
        </p:grpSpPr>
        <p:sp>
          <p:nvSpPr>
            <p:cNvPr id="17" name="자유형: 도형 58">
              <a:extLst>
                <a:ext uri="{FF2B5EF4-FFF2-40B4-BE49-F238E27FC236}">
                  <a16:creationId xmlns:a16="http://schemas.microsoft.com/office/drawing/2014/main" id="{A017F29B-1832-E1C3-AE16-A3BB01EC08FA}"/>
                </a:ext>
              </a:extLst>
            </p:cNvPr>
            <p:cNvSpPr/>
            <p:nvPr/>
          </p:nvSpPr>
          <p:spPr>
            <a:xfrm>
              <a:off x="277100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" name="자유형: 도형 59">
              <a:extLst>
                <a:ext uri="{FF2B5EF4-FFF2-40B4-BE49-F238E27FC236}">
                  <a16:creationId xmlns:a16="http://schemas.microsoft.com/office/drawing/2014/main" id="{F9FEC4FA-A3E0-3CBD-7626-FDDB20A1C3FB}"/>
                </a:ext>
              </a:extLst>
            </p:cNvPr>
            <p:cNvSpPr/>
            <p:nvPr/>
          </p:nvSpPr>
          <p:spPr>
            <a:xfrm>
              <a:off x="28384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9" name="자유형: 도형 60">
              <a:extLst>
                <a:ext uri="{FF2B5EF4-FFF2-40B4-BE49-F238E27FC236}">
                  <a16:creationId xmlns:a16="http://schemas.microsoft.com/office/drawing/2014/main" id="{B2D75C18-A402-FDC4-1C60-9FF4CF22F299}"/>
                </a:ext>
              </a:extLst>
            </p:cNvPr>
            <p:cNvSpPr/>
            <p:nvPr/>
          </p:nvSpPr>
          <p:spPr>
            <a:xfrm>
              <a:off x="290581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0" name="자유형: 도형 61">
              <a:extLst>
                <a:ext uri="{FF2B5EF4-FFF2-40B4-BE49-F238E27FC236}">
                  <a16:creationId xmlns:a16="http://schemas.microsoft.com/office/drawing/2014/main" id="{55BD3114-4B3A-E92B-3186-1C7761B16E57}"/>
                </a:ext>
              </a:extLst>
            </p:cNvPr>
            <p:cNvSpPr/>
            <p:nvPr/>
          </p:nvSpPr>
          <p:spPr>
            <a:xfrm>
              <a:off x="297325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" name="자유형: 도형 62">
              <a:extLst>
                <a:ext uri="{FF2B5EF4-FFF2-40B4-BE49-F238E27FC236}">
                  <a16:creationId xmlns:a16="http://schemas.microsoft.com/office/drawing/2014/main" id="{43D978D8-6B5A-5A6A-6181-5630334A2E4B}"/>
                </a:ext>
              </a:extLst>
            </p:cNvPr>
            <p:cNvSpPr/>
            <p:nvPr/>
          </p:nvSpPr>
          <p:spPr>
            <a:xfrm>
              <a:off x="304069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" name="자유형: 도형 63">
              <a:extLst>
                <a:ext uri="{FF2B5EF4-FFF2-40B4-BE49-F238E27FC236}">
                  <a16:creationId xmlns:a16="http://schemas.microsoft.com/office/drawing/2014/main" id="{A8A77A96-C893-3CD2-E5CE-7213DBCBC330}"/>
                </a:ext>
              </a:extLst>
            </p:cNvPr>
            <p:cNvSpPr/>
            <p:nvPr/>
          </p:nvSpPr>
          <p:spPr>
            <a:xfrm>
              <a:off x="310813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13" name="그림 12">
            <a:extLst>
              <a:ext uri="{FF2B5EF4-FFF2-40B4-BE49-F238E27FC236}">
                <a16:creationId xmlns:a16="http://schemas.microsoft.com/office/drawing/2014/main" id="{B7375329-30D4-5984-F2A9-7962B8CEE040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8910"/>
          <a:stretch/>
        </p:blipFill>
        <p:spPr>
          <a:xfrm>
            <a:off x="1108778" y="1726834"/>
            <a:ext cx="914232" cy="1080325"/>
          </a:xfrm>
          <a:custGeom>
            <a:avLst/>
            <a:gdLst>
              <a:gd name="connsiteX0" fmla="*/ 0 w 989939"/>
              <a:gd name="connsiteY0" fmla="*/ 40 h 1065560"/>
              <a:gd name="connsiteX1" fmla="*/ 989940 w 989939"/>
              <a:gd name="connsiteY1" fmla="*/ 40 h 1065560"/>
              <a:gd name="connsiteX2" fmla="*/ 989940 w 989939"/>
              <a:gd name="connsiteY2" fmla="*/ 1065600 h 1065560"/>
              <a:gd name="connsiteX3" fmla="*/ 0 w 989939"/>
              <a:gd name="connsiteY3" fmla="*/ 1065600 h 1065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9939" h="1065560">
                <a:moveTo>
                  <a:pt x="0" y="40"/>
                </a:moveTo>
                <a:lnTo>
                  <a:pt x="989940" y="40"/>
                </a:lnTo>
                <a:lnTo>
                  <a:pt x="989940" y="1065600"/>
                </a:lnTo>
                <a:lnTo>
                  <a:pt x="0" y="1065600"/>
                </a:lnTo>
                <a:close/>
              </a:path>
            </a:pathLst>
          </a:custGeom>
        </p:spPr>
      </p:pic>
      <p:sp>
        <p:nvSpPr>
          <p:cNvPr id="15" name="자유형: 도형 67">
            <a:extLst>
              <a:ext uri="{FF2B5EF4-FFF2-40B4-BE49-F238E27FC236}">
                <a16:creationId xmlns:a16="http://schemas.microsoft.com/office/drawing/2014/main" id="{7553D4F9-6C37-5494-E27D-B06AA52D1F52}"/>
              </a:ext>
            </a:extLst>
          </p:cNvPr>
          <p:cNvSpPr/>
          <p:nvPr/>
        </p:nvSpPr>
        <p:spPr>
          <a:xfrm>
            <a:off x="1619597" y="3244029"/>
            <a:ext cx="568948" cy="183934"/>
          </a:xfrm>
          <a:custGeom>
            <a:avLst/>
            <a:gdLst>
              <a:gd name="connsiteX0" fmla="*/ 500126 w 561172"/>
              <a:gd name="connsiteY0" fmla="*/ 0 h 181420"/>
              <a:gd name="connsiteX1" fmla="*/ 561172 w 561172"/>
              <a:gd name="connsiteY1" fmla="*/ 61046 h 181420"/>
              <a:gd name="connsiteX2" fmla="*/ 561172 w 561172"/>
              <a:gd name="connsiteY2" fmla="*/ 120374 h 181420"/>
              <a:gd name="connsiteX3" fmla="*/ 500126 w 561172"/>
              <a:gd name="connsiteY3" fmla="*/ 181420 h 181420"/>
              <a:gd name="connsiteX4" fmla="*/ 61046 w 561172"/>
              <a:gd name="connsiteY4" fmla="*/ 181420 h 181420"/>
              <a:gd name="connsiteX5" fmla="*/ 0 w 561172"/>
              <a:gd name="connsiteY5" fmla="*/ 120374 h 181420"/>
              <a:gd name="connsiteX6" fmla="*/ 0 w 561172"/>
              <a:gd name="connsiteY6" fmla="*/ 61046 h 181420"/>
              <a:gd name="connsiteX7" fmla="*/ 61046 w 561172"/>
              <a:gd name="connsiteY7" fmla="*/ 0 h 181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1172" h="181420">
                <a:moveTo>
                  <a:pt x="500126" y="0"/>
                </a:moveTo>
                <a:cubicBezTo>
                  <a:pt x="533841" y="0"/>
                  <a:pt x="561172" y="27331"/>
                  <a:pt x="561172" y="61046"/>
                </a:cubicBezTo>
                <a:lnTo>
                  <a:pt x="561172" y="120374"/>
                </a:lnTo>
                <a:cubicBezTo>
                  <a:pt x="561172" y="154089"/>
                  <a:pt x="533841" y="181420"/>
                  <a:pt x="500126" y="181420"/>
                </a:cubicBezTo>
                <a:lnTo>
                  <a:pt x="61046" y="181420"/>
                </a:lnTo>
                <a:cubicBezTo>
                  <a:pt x="27331" y="181420"/>
                  <a:pt x="0" y="154089"/>
                  <a:pt x="0" y="120374"/>
                </a:cubicBezTo>
                <a:lnTo>
                  <a:pt x="0" y="61046"/>
                </a:lnTo>
                <a:cubicBezTo>
                  <a:pt x="0" y="27331"/>
                  <a:pt x="27331" y="0"/>
                  <a:pt x="6104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42" name="그룹 41"/>
          <p:cNvGrpSpPr/>
          <p:nvPr/>
        </p:nvGrpSpPr>
        <p:grpSpPr>
          <a:xfrm>
            <a:off x="1746683" y="2846300"/>
            <a:ext cx="307858" cy="369332"/>
            <a:chOff x="-1192488" y="1278776"/>
            <a:chExt cx="307858" cy="369332"/>
          </a:xfrm>
        </p:grpSpPr>
        <p:sp>
          <p:nvSpPr>
            <p:cNvPr id="14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-1163423" y="1324046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-1192488" y="1278776"/>
              <a:ext cx="2818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1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805BE3D5-6D8B-BE6E-9653-1CC4B3E06BC3}"/>
              </a:ext>
            </a:extLst>
          </p:cNvPr>
          <p:cNvGrpSpPr/>
          <p:nvPr/>
        </p:nvGrpSpPr>
        <p:grpSpPr>
          <a:xfrm>
            <a:off x="754941" y="6123786"/>
            <a:ext cx="2968267" cy="276999"/>
            <a:chOff x="828675" y="6123786"/>
            <a:chExt cx="2968267" cy="276999"/>
          </a:xfrm>
        </p:grpSpPr>
        <p:pic>
          <p:nvPicPr>
            <p:cNvPr id="40" name="그래픽 76">
              <a:extLst>
                <a:ext uri="{FF2B5EF4-FFF2-40B4-BE49-F238E27FC236}">
                  <a16:creationId xmlns:a16="http://schemas.microsoft.com/office/drawing/2014/main" id="{30BA1A56-7F85-DCF8-2CA0-9BE162640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828675" y="6165096"/>
              <a:ext cx="195876" cy="195876"/>
            </a:xfrm>
            <a:prstGeom prst="rect">
              <a:avLst/>
            </a:prstGeom>
          </p:spPr>
        </p:pic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BACBE09E-A2D9-B815-5456-16C5B75E3CA6}"/>
                </a:ext>
              </a:extLst>
            </p:cNvPr>
            <p:cNvSpPr txBox="1"/>
            <p:nvPr/>
          </p:nvSpPr>
          <p:spPr>
            <a:xfrm>
              <a:off x="994572" y="6123786"/>
              <a:ext cx="280237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메뉴경로</a:t>
              </a:r>
              <a:r>
                <a:rPr lang="en-US" altLang="ko-KR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: </a:t>
              </a:r>
              <a:r>
                <a:rPr lang="ko-KR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전체메뉴 → 수업 → 스마트출석</a:t>
              </a:r>
            </a:p>
          </p:txBody>
        </p:sp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145" y="1443532"/>
            <a:ext cx="2265279" cy="4550867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36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4293011" y="2588130"/>
            <a:ext cx="2097545" cy="406116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37" name="그룹 36"/>
          <p:cNvGrpSpPr/>
          <p:nvPr/>
        </p:nvGrpSpPr>
        <p:grpSpPr>
          <a:xfrm>
            <a:off x="5186514" y="2196600"/>
            <a:ext cx="294668" cy="369332"/>
            <a:chOff x="5186514" y="2196600"/>
            <a:chExt cx="294668" cy="369332"/>
          </a:xfrm>
        </p:grpSpPr>
        <p:sp>
          <p:nvSpPr>
            <p:cNvPr id="48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 smtClean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2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45" name="자유형: 도형 94">
            <a:extLst>
              <a:ext uri="{FF2B5EF4-FFF2-40B4-BE49-F238E27FC236}">
                <a16:creationId xmlns:a16="http://schemas.microsoft.com/office/drawing/2014/main" id="{6C688B3E-1279-7E46-B410-7A324E61C2BB}"/>
              </a:ext>
            </a:extLst>
          </p:cNvPr>
          <p:cNvSpPr/>
          <p:nvPr/>
        </p:nvSpPr>
        <p:spPr>
          <a:xfrm>
            <a:off x="4571962" y="2074261"/>
            <a:ext cx="672665" cy="133876"/>
          </a:xfrm>
          <a:custGeom>
            <a:avLst/>
            <a:gdLst>
              <a:gd name="connsiteX0" fmla="*/ 0 w 917447"/>
              <a:gd name="connsiteY0" fmla="*/ 0 h 182594"/>
              <a:gd name="connsiteX1" fmla="*/ 917448 w 917447"/>
              <a:gd name="connsiteY1" fmla="*/ 0 h 182594"/>
              <a:gd name="connsiteX2" fmla="*/ 917448 w 917447"/>
              <a:gd name="connsiteY2" fmla="*/ 182594 h 182594"/>
              <a:gd name="connsiteX3" fmla="*/ 0 w 917447"/>
              <a:gd name="connsiteY3" fmla="*/ 182594 h 18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447" h="182594">
                <a:moveTo>
                  <a:pt x="0" y="0"/>
                </a:moveTo>
                <a:lnTo>
                  <a:pt x="917448" y="0"/>
                </a:lnTo>
                <a:lnTo>
                  <a:pt x="917448" y="182594"/>
                </a:lnTo>
                <a:lnTo>
                  <a:pt x="0" y="182594"/>
                </a:lnTo>
                <a:close/>
              </a:path>
            </a:pathLst>
          </a:custGeom>
          <a:solidFill>
            <a:srgbClr val="F6F7F8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pic>
        <p:nvPicPr>
          <p:cNvPr id="46" name="그림 45">
            <a:extLst>
              <a:ext uri="{FF2B5EF4-FFF2-40B4-BE49-F238E27FC236}">
                <a16:creationId xmlns:a16="http://schemas.microsoft.com/office/drawing/2014/main" id="{BAEF88CC-727F-43BA-8BF5-E20E97C270B5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b="42394"/>
          <a:stretch/>
        </p:blipFill>
        <p:spPr>
          <a:xfrm>
            <a:off x="1318878" y="1998650"/>
            <a:ext cx="418588" cy="57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550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인증번호 인증방식</a:t>
            </a:r>
            <a:endParaRPr lang="ko-KR" altLang="en-US"/>
          </a:p>
        </p:txBody>
      </p:sp>
      <p:grpSp>
        <p:nvGrpSpPr>
          <p:cNvPr id="33" name="그룹 32"/>
          <p:cNvGrpSpPr/>
          <p:nvPr/>
        </p:nvGrpSpPr>
        <p:grpSpPr>
          <a:xfrm>
            <a:off x="1111548" y="1460223"/>
            <a:ext cx="2255053" cy="4520181"/>
            <a:chOff x="2771665" y="1678545"/>
            <a:chExt cx="2255053" cy="4520181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71665" y="1678545"/>
              <a:ext cx="2255053" cy="4520181"/>
            </a:xfrm>
            <a:custGeom>
              <a:avLst/>
              <a:gdLst>
                <a:gd name="connsiteX0" fmla="*/ -33 w 2255053"/>
                <a:gd name="connsiteY0" fmla="*/ -102 h 4520180"/>
                <a:gd name="connsiteX1" fmla="*/ 2255021 w 2255053"/>
                <a:gd name="connsiteY1" fmla="*/ -102 h 4520180"/>
                <a:gd name="connsiteX2" fmla="*/ 2255021 w 2255053"/>
                <a:gd name="connsiteY2" fmla="*/ 4520079 h 4520180"/>
                <a:gd name="connsiteX3" fmla="*/ -33 w 2255053"/>
                <a:gd name="connsiteY3" fmla="*/ 4520079 h 45201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55053" h="4520180">
                  <a:moveTo>
                    <a:pt x="-33" y="-102"/>
                  </a:moveTo>
                  <a:lnTo>
                    <a:pt x="2255021" y="-102"/>
                  </a:lnTo>
                  <a:lnTo>
                    <a:pt x="2255021" y="4520079"/>
                  </a:lnTo>
                  <a:lnTo>
                    <a:pt x="-33" y="4520079"/>
                  </a:lnTo>
                  <a:close/>
                </a:path>
              </a:pathLst>
            </a:custGeom>
            <a:effectLst>
              <a:outerShdw blurRad="63500" sx="102000" sy="102000" algn="ctr" rotWithShape="0">
                <a:prstClr val="black">
                  <a:alpha val="20000"/>
                </a:prstClr>
              </a:outerShdw>
            </a:effectLst>
          </p:spPr>
        </p:pic>
        <p:sp>
          <p:nvSpPr>
            <p:cNvPr id="58" name="자유형: 도형 83">
              <a:extLst>
                <a:ext uri="{FF2B5EF4-FFF2-40B4-BE49-F238E27FC236}">
                  <a16:creationId xmlns:a16="http://schemas.microsoft.com/office/drawing/2014/main" id="{E0823BD2-65C0-65F5-5B4E-18D39512AA4B}"/>
                </a:ext>
              </a:extLst>
            </p:cNvPr>
            <p:cNvSpPr/>
            <p:nvPr/>
          </p:nvSpPr>
          <p:spPr>
            <a:xfrm>
              <a:off x="2878913" y="3731682"/>
              <a:ext cx="2053576" cy="293881"/>
            </a:xfrm>
            <a:custGeom>
              <a:avLst/>
              <a:gdLst>
                <a:gd name="connsiteX0" fmla="*/ 1995992 w 2053576"/>
                <a:gd name="connsiteY0" fmla="*/ 0 h 293881"/>
                <a:gd name="connsiteX1" fmla="*/ 2053577 w 2053576"/>
                <a:gd name="connsiteY1" fmla="*/ 57097 h 293881"/>
                <a:gd name="connsiteX2" fmla="*/ 2053577 w 2053576"/>
                <a:gd name="connsiteY2" fmla="*/ 236785 h 293881"/>
                <a:gd name="connsiteX3" fmla="*/ 1995992 w 2053576"/>
                <a:gd name="connsiteY3" fmla="*/ 293882 h 293881"/>
                <a:gd name="connsiteX4" fmla="*/ 57585 w 2053576"/>
                <a:gd name="connsiteY4" fmla="*/ 293882 h 293881"/>
                <a:gd name="connsiteX5" fmla="*/ 0 w 2053576"/>
                <a:gd name="connsiteY5" fmla="*/ 236785 h 293881"/>
                <a:gd name="connsiteX6" fmla="*/ 0 w 2053576"/>
                <a:gd name="connsiteY6" fmla="*/ 57097 h 293881"/>
                <a:gd name="connsiteX7" fmla="*/ 57585 w 2053576"/>
                <a:gd name="connsiteY7" fmla="*/ 0 h 2938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53576" h="293881">
                  <a:moveTo>
                    <a:pt x="1995992" y="0"/>
                  </a:moveTo>
                  <a:cubicBezTo>
                    <a:pt x="2027795" y="0"/>
                    <a:pt x="2053577" y="25563"/>
                    <a:pt x="2053577" y="57097"/>
                  </a:cubicBezTo>
                  <a:lnTo>
                    <a:pt x="2053577" y="236785"/>
                  </a:lnTo>
                  <a:cubicBezTo>
                    <a:pt x="2053577" y="268319"/>
                    <a:pt x="2027795" y="293882"/>
                    <a:pt x="1995992" y="293882"/>
                  </a:cubicBezTo>
                  <a:lnTo>
                    <a:pt x="57585" y="293882"/>
                  </a:lnTo>
                  <a:cubicBezTo>
                    <a:pt x="25782" y="293882"/>
                    <a:pt x="0" y="268319"/>
                    <a:pt x="0" y="236785"/>
                  </a:cubicBezTo>
                  <a:lnTo>
                    <a:pt x="0" y="57097"/>
                  </a:lnTo>
                  <a:cubicBezTo>
                    <a:pt x="0" y="25563"/>
                    <a:pt x="25782" y="0"/>
                    <a:pt x="57585" y="0"/>
                  </a:cubicBezTo>
                  <a:close/>
                </a:path>
              </a:pathLst>
            </a:custGeom>
            <a:noFill/>
            <a:ln w="19050" cap="rnd">
              <a:solidFill>
                <a:srgbClr val="EF545A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59" name="그룹 58"/>
            <p:cNvGrpSpPr/>
            <p:nvPr/>
          </p:nvGrpSpPr>
          <p:grpSpPr>
            <a:xfrm>
              <a:off x="3714706" y="4061101"/>
              <a:ext cx="300983" cy="369332"/>
              <a:chOff x="-1185613" y="1278776"/>
              <a:chExt cx="300983" cy="369332"/>
            </a:xfrm>
          </p:grpSpPr>
          <p:sp>
            <p:nvSpPr>
              <p:cNvPr id="60" name="자유형: 도형 65">
                <a:extLst>
                  <a:ext uri="{FF2B5EF4-FFF2-40B4-BE49-F238E27FC236}">
                    <a16:creationId xmlns:a16="http://schemas.microsoft.com/office/drawing/2014/main" id="{D1639632-3438-B96E-98A3-B4953E80B8E4}"/>
                  </a:ext>
                </a:extLst>
              </p:cNvPr>
              <p:cNvSpPr/>
              <p:nvPr/>
            </p:nvSpPr>
            <p:spPr>
              <a:xfrm>
                <a:off x="-1163423" y="1324046"/>
                <a:ext cx="278793" cy="278793"/>
              </a:xfrm>
              <a:custGeom>
                <a:avLst/>
                <a:gdLst>
                  <a:gd name="connsiteX0" fmla="*/ 142510 w 274983"/>
                  <a:gd name="connsiteY0" fmla="*/ 0 h 274983"/>
                  <a:gd name="connsiteX1" fmla="*/ 274983 w 274983"/>
                  <a:gd name="connsiteY1" fmla="*/ 132473 h 274983"/>
                  <a:gd name="connsiteX2" fmla="*/ 274983 w 274983"/>
                  <a:gd name="connsiteY2" fmla="*/ 142510 h 274983"/>
                  <a:gd name="connsiteX3" fmla="*/ 142510 w 274983"/>
                  <a:gd name="connsiteY3" fmla="*/ 274983 h 274983"/>
                  <a:gd name="connsiteX4" fmla="*/ 132473 w 274983"/>
                  <a:gd name="connsiteY4" fmla="*/ 274983 h 274983"/>
                  <a:gd name="connsiteX5" fmla="*/ 0 w 274983"/>
                  <a:gd name="connsiteY5" fmla="*/ 142510 h 274983"/>
                  <a:gd name="connsiteX6" fmla="*/ 0 w 274983"/>
                  <a:gd name="connsiteY6" fmla="*/ 132473 h 274983"/>
                  <a:gd name="connsiteX7" fmla="*/ 132473 w 274983"/>
                  <a:gd name="connsiteY7" fmla="*/ 0 h 2749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74983" h="274983">
                    <a:moveTo>
                      <a:pt x="142510" y="0"/>
                    </a:moveTo>
                    <a:cubicBezTo>
                      <a:pt x="215673" y="0"/>
                      <a:pt x="274983" y="59310"/>
                      <a:pt x="274983" y="132473"/>
                    </a:cubicBezTo>
                    <a:lnTo>
                      <a:pt x="274983" y="142510"/>
                    </a:lnTo>
                    <a:cubicBezTo>
                      <a:pt x="274983" y="215673"/>
                      <a:pt x="215673" y="274983"/>
                      <a:pt x="142510" y="274983"/>
                    </a:cubicBezTo>
                    <a:lnTo>
                      <a:pt x="132473" y="274983"/>
                    </a:lnTo>
                    <a:cubicBezTo>
                      <a:pt x="59310" y="274983"/>
                      <a:pt x="0" y="215673"/>
                      <a:pt x="0" y="142510"/>
                    </a:cubicBezTo>
                    <a:lnTo>
                      <a:pt x="0" y="132473"/>
                    </a:lnTo>
                    <a:cubicBezTo>
                      <a:pt x="0" y="59310"/>
                      <a:pt x="59310" y="0"/>
                      <a:pt x="132473" y="0"/>
                    </a:cubicBezTo>
                    <a:close/>
                  </a:path>
                </a:pathLst>
              </a:custGeom>
              <a:solidFill>
                <a:srgbClr val="0082C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id="{8CA79B94-FD23-9F4A-3CE7-6EC89E501CD9}"/>
                  </a:ext>
                </a:extLst>
              </p:cNvPr>
              <p:cNvSpPr txBox="1"/>
              <p:nvPr/>
            </p:nvSpPr>
            <p:spPr>
              <a:xfrm>
                <a:off x="-1185613" y="1278776"/>
                <a:ext cx="281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800" smtClean="0">
                    <a:solidFill>
                      <a:schemeClr val="bg1"/>
                    </a:solidFill>
                    <a:latin typeface="나눔스퀘어" panose="020B0600000101010101" pitchFamily="50" charset="-127"/>
                    <a:ea typeface="나눔스퀘어" panose="020B0600000101010101" pitchFamily="50" charset="-127"/>
                  </a:rPr>
                  <a:t>3</a:t>
                </a:r>
                <a:endParaRPr lang="ko-KR" altLang="en-US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endParaRPr>
              </a:p>
            </p:txBody>
          </p:sp>
        </p:grpSp>
      </p:grpSp>
      <p:sp>
        <p:nvSpPr>
          <p:cNvPr id="12" name="자유형: 도형 99">
            <a:extLst>
              <a:ext uri="{FF2B5EF4-FFF2-40B4-BE49-F238E27FC236}">
                <a16:creationId xmlns:a16="http://schemas.microsoft.com/office/drawing/2014/main" id="{332F63FF-3697-733B-B777-C21632B1222A}"/>
              </a:ext>
            </a:extLst>
          </p:cNvPr>
          <p:cNvSpPr/>
          <p:nvPr/>
        </p:nvSpPr>
        <p:spPr>
          <a:xfrm>
            <a:off x="1270397" y="2164321"/>
            <a:ext cx="28043" cy="28043"/>
          </a:xfrm>
          <a:custGeom>
            <a:avLst/>
            <a:gdLst>
              <a:gd name="connsiteX0" fmla="*/ 28044 w 28043"/>
              <a:gd name="connsiteY0" fmla="*/ 14022 h 28043"/>
              <a:gd name="connsiteX1" fmla="*/ 14022 w 28043"/>
              <a:gd name="connsiteY1" fmla="*/ 28044 h 28043"/>
              <a:gd name="connsiteX2" fmla="*/ 0 w 28043"/>
              <a:gd name="connsiteY2" fmla="*/ 14022 h 28043"/>
              <a:gd name="connsiteX3" fmla="*/ 14022 w 28043"/>
              <a:gd name="connsiteY3" fmla="*/ 0 h 28043"/>
              <a:gd name="connsiteX4" fmla="*/ 28044 w 28043"/>
              <a:gd name="connsiteY4" fmla="*/ 14022 h 28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043" h="28043">
                <a:moveTo>
                  <a:pt x="28044" y="14022"/>
                </a:moveTo>
                <a:cubicBezTo>
                  <a:pt x="28044" y="21766"/>
                  <a:pt x="21766" y="28044"/>
                  <a:pt x="14022" y="28044"/>
                </a:cubicBezTo>
                <a:cubicBezTo>
                  <a:pt x="6278" y="28044"/>
                  <a:pt x="0" y="21766"/>
                  <a:pt x="0" y="14022"/>
                </a:cubicBezTo>
                <a:cubicBezTo>
                  <a:pt x="0" y="6278"/>
                  <a:pt x="6278" y="0"/>
                  <a:pt x="14022" y="0"/>
                </a:cubicBezTo>
                <a:cubicBezTo>
                  <a:pt x="21766" y="0"/>
                  <a:pt x="28044" y="6278"/>
                  <a:pt x="28044" y="14022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3" name="자유형: 도형 100">
            <a:extLst>
              <a:ext uri="{FF2B5EF4-FFF2-40B4-BE49-F238E27FC236}">
                <a16:creationId xmlns:a16="http://schemas.microsoft.com/office/drawing/2014/main" id="{EA296FB6-4BED-10B4-9811-C3EB9CE598E8}"/>
              </a:ext>
            </a:extLst>
          </p:cNvPr>
          <p:cNvSpPr/>
          <p:nvPr/>
        </p:nvSpPr>
        <p:spPr>
          <a:xfrm>
            <a:off x="1338543" y="2164321"/>
            <a:ext cx="28043" cy="28043"/>
          </a:xfrm>
          <a:custGeom>
            <a:avLst/>
            <a:gdLst>
              <a:gd name="connsiteX0" fmla="*/ 28044 w 28043"/>
              <a:gd name="connsiteY0" fmla="*/ 14022 h 28043"/>
              <a:gd name="connsiteX1" fmla="*/ 14022 w 28043"/>
              <a:gd name="connsiteY1" fmla="*/ 28044 h 28043"/>
              <a:gd name="connsiteX2" fmla="*/ 0 w 28043"/>
              <a:gd name="connsiteY2" fmla="*/ 14022 h 28043"/>
              <a:gd name="connsiteX3" fmla="*/ 14022 w 28043"/>
              <a:gd name="connsiteY3" fmla="*/ 0 h 28043"/>
              <a:gd name="connsiteX4" fmla="*/ 28044 w 28043"/>
              <a:gd name="connsiteY4" fmla="*/ 14022 h 28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043" h="28043">
                <a:moveTo>
                  <a:pt x="28044" y="14022"/>
                </a:moveTo>
                <a:cubicBezTo>
                  <a:pt x="28044" y="21766"/>
                  <a:pt x="21766" y="28044"/>
                  <a:pt x="14022" y="28044"/>
                </a:cubicBezTo>
                <a:cubicBezTo>
                  <a:pt x="6278" y="28044"/>
                  <a:pt x="0" y="21766"/>
                  <a:pt x="0" y="14022"/>
                </a:cubicBezTo>
                <a:cubicBezTo>
                  <a:pt x="0" y="6278"/>
                  <a:pt x="6278" y="0"/>
                  <a:pt x="14022" y="0"/>
                </a:cubicBezTo>
                <a:cubicBezTo>
                  <a:pt x="21766" y="0"/>
                  <a:pt x="28044" y="6278"/>
                  <a:pt x="28044" y="14022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4" name="자유형: 도형 101">
            <a:extLst>
              <a:ext uri="{FF2B5EF4-FFF2-40B4-BE49-F238E27FC236}">
                <a16:creationId xmlns:a16="http://schemas.microsoft.com/office/drawing/2014/main" id="{74516D46-BEE5-E499-C75D-B68B81F56B32}"/>
              </a:ext>
            </a:extLst>
          </p:cNvPr>
          <p:cNvSpPr/>
          <p:nvPr/>
        </p:nvSpPr>
        <p:spPr>
          <a:xfrm>
            <a:off x="1406619" y="2164321"/>
            <a:ext cx="28043" cy="28043"/>
          </a:xfrm>
          <a:custGeom>
            <a:avLst/>
            <a:gdLst>
              <a:gd name="connsiteX0" fmla="*/ 28044 w 28043"/>
              <a:gd name="connsiteY0" fmla="*/ 14022 h 28043"/>
              <a:gd name="connsiteX1" fmla="*/ 14022 w 28043"/>
              <a:gd name="connsiteY1" fmla="*/ 28044 h 28043"/>
              <a:gd name="connsiteX2" fmla="*/ 0 w 28043"/>
              <a:gd name="connsiteY2" fmla="*/ 14022 h 28043"/>
              <a:gd name="connsiteX3" fmla="*/ 14022 w 28043"/>
              <a:gd name="connsiteY3" fmla="*/ 0 h 28043"/>
              <a:gd name="connsiteX4" fmla="*/ 28044 w 28043"/>
              <a:gd name="connsiteY4" fmla="*/ 14022 h 28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043" h="28043">
                <a:moveTo>
                  <a:pt x="28044" y="14022"/>
                </a:moveTo>
                <a:cubicBezTo>
                  <a:pt x="28044" y="21766"/>
                  <a:pt x="21766" y="28044"/>
                  <a:pt x="14022" y="28044"/>
                </a:cubicBezTo>
                <a:cubicBezTo>
                  <a:pt x="6278" y="28044"/>
                  <a:pt x="0" y="21766"/>
                  <a:pt x="0" y="14022"/>
                </a:cubicBezTo>
                <a:cubicBezTo>
                  <a:pt x="0" y="6278"/>
                  <a:pt x="6278" y="0"/>
                  <a:pt x="14022" y="0"/>
                </a:cubicBezTo>
                <a:cubicBezTo>
                  <a:pt x="21766" y="0"/>
                  <a:pt x="28044" y="6278"/>
                  <a:pt x="28044" y="14022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7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572796" y="1876986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8" name="자유형: 도형 105">
            <a:extLst>
              <a:ext uri="{FF2B5EF4-FFF2-40B4-BE49-F238E27FC236}">
                <a16:creationId xmlns:a16="http://schemas.microsoft.com/office/drawing/2014/main" id="{8DD26732-C34A-5233-2397-F27F98BB8CA5}"/>
              </a:ext>
            </a:extLst>
          </p:cNvPr>
          <p:cNvSpPr/>
          <p:nvPr/>
        </p:nvSpPr>
        <p:spPr>
          <a:xfrm>
            <a:off x="1572796" y="1923117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9" name="자유형: 도형 106">
            <a:extLst>
              <a:ext uri="{FF2B5EF4-FFF2-40B4-BE49-F238E27FC236}">
                <a16:creationId xmlns:a16="http://schemas.microsoft.com/office/drawing/2014/main" id="{89F4755E-9889-8217-8272-35E31D76CB6A}"/>
              </a:ext>
            </a:extLst>
          </p:cNvPr>
          <p:cNvSpPr/>
          <p:nvPr/>
        </p:nvSpPr>
        <p:spPr>
          <a:xfrm>
            <a:off x="1206616" y="2021270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0" name="자유형: 도형 107">
            <a:extLst>
              <a:ext uri="{FF2B5EF4-FFF2-40B4-BE49-F238E27FC236}">
                <a16:creationId xmlns:a16="http://schemas.microsoft.com/office/drawing/2014/main" id="{99730C5E-79F1-828F-8481-DEDE4402DD92}"/>
              </a:ext>
            </a:extLst>
          </p:cNvPr>
          <p:cNvSpPr/>
          <p:nvPr/>
        </p:nvSpPr>
        <p:spPr>
          <a:xfrm>
            <a:off x="1206616" y="2067402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1" name="자유형: 도형 73">
            <a:extLst>
              <a:ext uri="{FF2B5EF4-FFF2-40B4-BE49-F238E27FC236}">
                <a16:creationId xmlns:a16="http://schemas.microsoft.com/office/drawing/2014/main" id="{7AF32697-4E7A-42F2-685E-1DE4647E89E1}"/>
              </a:ext>
            </a:extLst>
          </p:cNvPr>
          <p:cNvSpPr/>
          <p:nvPr/>
        </p:nvSpPr>
        <p:spPr>
          <a:xfrm>
            <a:off x="1205351" y="2098952"/>
            <a:ext cx="245864" cy="93412"/>
          </a:xfrm>
          <a:custGeom>
            <a:avLst/>
            <a:gdLst>
              <a:gd name="connsiteX0" fmla="*/ 0 w 245864"/>
              <a:gd name="connsiteY0" fmla="*/ 0 h 93412"/>
              <a:gd name="connsiteX1" fmla="*/ 245865 w 245864"/>
              <a:gd name="connsiteY1" fmla="*/ 0 h 93412"/>
              <a:gd name="connsiteX2" fmla="*/ 245865 w 245864"/>
              <a:gd name="connsiteY2" fmla="*/ 93412 h 93412"/>
              <a:gd name="connsiteX3" fmla="*/ 0 w 245864"/>
              <a:gd name="connsiteY3" fmla="*/ 93412 h 93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5864" h="93412">
                <a:moveTo>
                  <a:pt x="0" y="0"/>
                </a:moveTo>
                <a:lnTo>
                  <a:pt x="245865" y="0"/>
                </a:lnTo>
                <a:lnTo>
                  <a:pt x="245865" y="93412"/>
                </a:lnTo>
                <a:lnTo>
                  <a:pt x="0" y="93412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2" name="자유형: 도형 74">
            <a:extLst>
              <a:ext uri="{FF2B5EF4-FFF2-40B4-BE49-F238E27FC236}">
                <a16:creationId xmlns:a16="http://schemas.microsoft.com/office/drawing/2014/main" id="{A9BAFD14-A263-8435-6A37-6F0A19CE6270}"/>
              </a:ext>
            </a:extLst>
          </p:cNvPr>
          <p:cNvSpPr/>
          <p:nvPr/>
        </p:nvSpPr>
        <p:spPr>
          <a:xfrm>
            <a:off x="1231462" y="2125639"/>
            <a:ext cx="28227" cy="27988"/>
          </a:xfrm>
          <a:custGeom>
            <a:avLst/>
            <a:gdLst>
              <a:gd name="connsiteX0" fmla="*/ 28228 w 28227"/>
              <a:gd name="connsiteY0" fmla="*/ 13994 h 27988"/>
              <a:gd name="connsiteX1" fmla="*/ 14114 w 28227"/>
              <a:gd name="connsiteY1" fmla="*/ 27989 h 27988"/>
              <a:gd name="connsiteX2" fmla="*/ 0 w 28227"/>
              <a:gd name="connsiteY2" fmla="*/ 13994 h 27988"/>
              <a:gd name="connsiteX3" fmla="*/ 14114 w 28227"/>
              <a:gd name="connsiteY3" fmla="*/ 0 h 27988"/>
              <a:gd name="connsiteX4" fmla="*/ 28228 w 28227"/>
              <a:gd name="connsiteY4" fmla="*/ 13994 h 2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27" h="27988">
                <a:moveTo>
                  <a:pt x="28228" y="13994"/>
                </a:moveTo>
                <a:cubicBezTo>
                  <a:pt x="28228" y="21723"/>
                  <a:pt x="21909" y="27989"/>
                  <a:pt x="14114" y="27989"/>
                </a:cubicBezTo>
                <a:cubicBezTo>
                  <a:pt x="6319" y="27989"/>
                  <a:pt x="0" y="21723"/>
                  <a:pt x="0" y="13994"/>
                </a:cubicBezTo>
                <a:cubicBezTo>
                  <a:pt x="0" y="6266"/>
                  <a:pt x="6319" y="0"/>
                  <a:pt x="14114" y="0"/>
                </a:cubicBezTo>
                <a:cubicBezTo>
                  <a:pt x="21909" y="0"/>
                  <a:pt x="28228" y="6266"/>
                  <a:pt x="28228" y="13994"/>
                </a:cubicBezTo>
                <a:close/>
              </a:path>
            </a:pathLst>
          </a:custGeom>
          <a:solidFill>
            <a:srgbClr val="4D4D4D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3" name="자유형: 도형 75">
            <a:extLst>
              <a:ext uri="{FF2B5EF4-FFF2-40B4-BE49-F238E27FC236}">
                <a16:creationId xmlns:a16="http://schemas.microsoft.com/office/drawing/2014/main" id="{BED06C9C-A60C-6036-8E66-06366B186FF9}"/>
              </a:ext>
            </a:extLst>
          </p:cNvPr>
          <p:cNvSpPr/>
          <p:nvPr/>
        </p:nvSpPr>
        <p:spPr>
          <a:xfrm>
            <a:off x="1300056" y="2125639"/>
            <a:ext cx="28227" cy="27988"/>
          </a:xfrm>
          <a:custGeom>
            <a:avLst/>
            <a:gdLst>
              <a:gd name="connsiteX0" fmla="*/ 28228 w 28227"/>
              <a:gd name="connsiteY0" fmla="*/ 13994 h 27988"/>
              <a:gd name="connsiteX1" fmla="*/ 14114 w 28227"/>
              <a:gd name="connsiteY1" fmla="*/ 27989 h 27988"/>
              <a:gd name="connsiteX2" fmla="*/ 0 w 28227"/>
              <a:gd name="connsiteY2" fmla="*/ 13994 h 27988"/>
              <a:gd name="connsiteX3" fmla="*/ 14114 w 28227"/>
              <a:gd name="connsiteY3" fmla="*/ 0 h 27988"/>
              <a:gd name="connsiteX4" fmla="*/ 28228 w 28227"/>
              <a:gd name="connsiteY4" fmla="*/ 13994 h 2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27" h="27988">
                <a:moveTo>
                  <a:pt x="28228" y="13994"/>
                </a:moveTo>
                <a:cubicBezTo>
                  <a:pt x="28228" y="21723"/>
                  <a:pt x="21909" y="27989"/>
                  <a:pt x="14114" y="27989"/>
                </a:cubicBezTo>
                <a:cubicBezTo>
                  <a:pt x="6319" y="27989"/>
                  <a:pt x="0" y="21723"/>
                  <a:pt x="0" y="13994"/>
                </a:cubicBezTo>
                <a:cubicBezTo>
                  <a:pt x="0" y="6266"/>
                  <a:pt x="6319" y="0"/>
                  <a:pt x="14114" y="0"/>
                </a:cubicBezTo>
                <a:cubicBezTo>
                  <a:pt x="21909" y="0"/>
                  <a:pt x="28228" y="6266"/>
                  <a:pt x="28228" y="13994"/>
                </a:cubicBezTo>
                <a:close/>
              </a:path>
            </a:pathLst>
          </a:custGeom>
          <a:solidFill>
            <a:srgbClr val="4D4D4D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4" name="자유형: 도형 76">
            <a:extLst>
              <a:ext uri="{FF2B5EF4-FFF2-40B4-BE49-F238E27FC236}">
                <a16:creationId xmlns:a16="http://schemas.microsoft.com/office/drawing/2014/main" id="{28B8304B-8F45-2BCE-A69E-67B5FA477B96}"/>
              </a:ext>
            </a:extLst>
          </p:cNvPr>
          <p:cNvSpPr/>
          <p:nvPr/>
        </p:nvSpPr>
        <p:spPr>
          <a:xfrm>
            <a:off x="1368579" y="2125639"/>
            <a:ext cx="28227" cy="27988"/>
          </a:xfrm>
          <a:custGeom>
            <a:avLst/>
            <a:gdLst>
              <a:gd name="connsiteX0" fmla="*/ 28228 w 28227"/>
              <a:gd name="connsiteY0" fmla="*/ 13994 h 27988"/>
              <a:gd name="connsiteX1" fmla="*/ 14114 w 28227"/>
              <a:gd name="connsiteY1" fmla="*/ 27989 h 27988"/>
              <a:gd name="connsiteX2" fmla="*/ 0 w 28227"/>
              <a:gd name="connsiteY2" fmla="*/ 13994 h 27988"/>
              <a:gd name="connsiteX3" fmla="*/ 14114 w 28227"/>
              <a:gd name="connsiteY3" fmla="*/ 0 h 27988"/>
              <a:gd name="connsiteX4" fmla="*/ 28228 w 28227"/>
              <a:gd name="connsiteY4" fmla="*/ 13994 h 2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27" h="27988">
                <a:moveTo>
                  <a:pt x="28228" y="13994"/>
                </a:moveTo>
                <a:cubicBezTo>
                  <a:pt x="28228" y="21723"/>
                  <a:pt x="21909" y="27989"/>
                  <a:pt x="14114" y="27989"/>
                </a:cubicBezTo>
                <a:cubicBezTo>
                  <a:pt x="6319" y="27989"/>
                  <a:pt x="0" y="21723"/>
                  <a:pt x="0" y="13994"/>
                </a:cubicBezTo>
                <a:cubicBezTo>
                  <a:pt x="0" y="6266"/>
                  <a:pt x="6319" y="0"/>
                  <a:pt x="14114" y="0"/>
                </a:cubicBezTo>
                <a:cubicBezTo>
                  <a:pt x="21909" y="0"/>
                  <a:pt x="28228" y="6266"/>
                  <a:pt x="28228" y="13994"/>
                </a:cubicBezTo>
                <a:close/>
              </a:path>
            </a:pathLst>
          </a:custGeom>
          <a:solidFill>
            <a:srgbClr val="4D4D4D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5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515265" y="1789073"/>
            <a:ext cx="1195024" cy="28891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6" name="자유형: 도형 78">
            <a:extLst>
              <a:ext uri="{FF2B5EF4-FFF2-40B4-BE49-F238E27FC236}">
                <a16:creationId xmlns:a16="http://schemas.microsoft.com/office/drawing/2014/main" id="{5ECF6C7B-C677-201D-643F-DDE878DD2710}"/>
              </a:ext>
            </a:extLst>
          </p:cNvPr>
          <p:cNvSpPr/>
          <p:nvPr/>
        </p:nvSpPr>
        <p:spPr>
          <a:xfrm>
            <a:off x="1168273" y="1940772"/>
            <a:ext cx="483049" cy="137214"/>
          </a:xfrm>
          <a:custGeom>
            <a:avLst/>
            <a:gdLst>
              <a:gd name="connsiteX0" fmla="*/ 0 w 483049"/>
              <a:gd name="connsiteY0" fmla="*/ 0 h 137214"/>
              <a:gd name="connsiteX1" fmla="*/ 483049 w 483049"/>
              <a:gd name="connsiteY1" fmla="*/ 0 h 137214"/>
              <a:gd name="connsiteX2" fmla="*/ 483049 w 483049"/>
              <a:gd name="connsiteY2" fmla="*/ 137215 h 137214"/>
              <a:gd name="connsiteX3" fmla="*/ 0 w 483049"/>
              <a:gd name="connsiteY3" fmla="*/ 137215 h 137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3049" h="137214">
                <a:moveTo>
                  <a:pt x="0" y="0"/>
                </a:moveTo>
                <a:lnTo>
                  <a:pt x="483049" y="0"/>
                </a:lnTo>
                <a:lnTo>
                  <a:pt x="483049" y="137215"/>
                </a:lnTo>
                <a:lnTo>
                  <a:pt x="0" y="137215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7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546385" y="1839173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8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546385" y="1885215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9" name="자유형: 도형 81">
            <a:extLst>
              <a:ext uri="{FF2B5EF4-FFF2-40B4-BE49-F238E27FC236}">
                <a16:creationId xmlns:a16="http://schemas.microsoft.com/office/drawing/2014/main" id="{3319C271-2CB3-047C-C478-68C35E17A56C}"/>
              </a:ext>
            </a:extLst>
          </p:cNvPr>
          <p:cNvSpPr/>
          <p:nvPr/>
        </p:nvSpPr>
        <p:spPr>
          <a:xfrm>
            <a:off x="1218796" y="1983095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30" name="자유형: 도형 82">
            <a:extLst>
              <a:ext uri="{FF2B5EF4-FFF2-40B4-BE49-F238E27FC236}">
                <a16:creationId xmlns:a16="http://schemas.microsoft.com/office/drawing/2014/main" id="{203A7BDC-1CB0-B794-6642-C49D7910E976}"/>
              </a:ext>
            </a:extLst>
          </p:cNvPr>
          <p:cNvSpPr/>
          <p:nvPr/>
        </p:nvSpPr>
        <p:spPr>
          <a:xfrm>
            <a:off x="1218796" y="2029137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pic>
        <p:nvPicPr>
          <p:cNvPr id="35" name="그림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8538" y="1474218"/>
            <a:ext cx="2242035" cy="4520181"/>
          </a:xfrm>
          <a:custGeom>
            <a:avLst/>
            <a:gdLst>
              <a:gd name="connsiteX0" fmla="*/ -33 w 2255053"/>
              <a:gd name="connsiteY0" fmla="*/ -102 h 4520180"/>
              <a:gd name="connsiteX1" fmla="*/ 2255021 w 2255053"/>
              <a:gd name="connsiteY1" fmla="*/ -102 h 4520180"/>
              <a:gd name="connsiteX2" fmla="*/ 2255021 w 2255053"/>
              <a:gd name="connsiteY2" fmla="*/ 4520079 h 4520180"/>
              <a:gd name="connsiteX3" fmla="*/ -33 w 2255053"/>
              <a:gd name="connsiteY3" fmla="*/ 4520079 h 45201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55053" h="4520180">
                <a:moveTo>
                  <a:pt x="-33" y="-102"/>
                </a:moveTo>
                <a:lnTo>
                  <a:pt x="2255021" y="-102"/>
                </a:lnTo>
                <a:lnTo>
                  <a:pt x="2255021" y="4520079"/>
                </a:lnTo>
                <a:lnTo>
                  <a:pt x="-33" y="4520079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sp>
        <p:nvSpPr>
          <p:cNvPr id="65" name="자유형: 도형 92">
            <a:extLst>
              <a:ext uri="{FF2B5EF4-FFF2-40B4-BE49-F238E27FC236}">
                <a16:creationId xmlns:a16="http://schemas.microsoft.com/office/drawing/2014/main" id="{3C393C22-F74C-006A-90C5-8496A3929586}"/>
              </a:ext>
            </a:extLst>
          </p:cNvPr>
          <p:cNvSpPr/>
          <p:nvPr/>
        </p:nvSpPr>
        <p:spPr>
          <a:xfrm>
            <a:off x="4378202" y="4621023"/>
            <a:ext cx="1891967" cy="338977"/>
          </a:xfrm>
          <a:custGeom>
            <a:avLst/>
            <a:gdLst>
              <a:gd name="connsiteX0" fmla="*/ 1848846 w 1905564"/>
              <a:gd name="connsiteY0" fmla="*/ 0 h 338977"/>
              <a:gd name="connsiteX1" fmla="*/ 1905564 w 1905564"/>
              <a:gd name="connsiteY1" fmla="*/ 56718 h 338977"/>
              <a:gd name="connsiteX2" fmla="*/ 1905564 w 1905564"/>
              <a:gd name="connsiteY2" fmla="*/ 282259 h 338977"/>
              <a:gd name="connsiteX3" fmla="*/ 1848846 w 1905564"/>
              <a:gd name="connsiteY3" fmla="*/ 338977 h 338977"/>
              <a:gd name="connsiteX4" fmla="*/ 56718 w 1905564"/>
              <a:gd name="connsiteY4" fmla="*/ 338977 h 338977"/>
              <a:gd name="connsiteX5" fmla="*/ 0 w 1905564"/>
              <a:gd name="connsiteY5" fmla="*/ 282259 h 338977"/>
              <a:gd name="connsiteX6" fmla="*/ 0 w 1905564"/>
              <a:gd name="connsiteY6" fmla="*/ 56718 h 338977"/>
              <a:gd name="connsiteX7" fmla="*/ 56718 w 1905564"/>
              <a:gd name="connsiteY7" fmla="*/ 0 h 338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05564" h="338977">
                <a:moveTo>
                  <a:pt x="1848846" y="0"/>
                </a:moveTo>
                <a:cubicBezTo>
                  <a:pt x="1880171" y="0"/>
                  <a:pt x="1905564" y="25394"/>
                  <a:pt x="1905564" y="56718"/>
                </a:cubicBezTo>
                <a:lnTo>
                  <a:pt x="1905564" y="282259"/>
                </a:lnTo>
                <a:cubicBezTo>
                  <a:pt x="1905564" y="313584"/>
                  <a:pt x="1880171" y="338977"/>
                  <a:pt x="1848846" y="338977"/>
                </a:cubicBezTo>
                <a:lnTo>
                  <a:pt x="56718" y="338977"/>
                </a:lnTo>
                <a:cubicBezTo>
                  <a:pt x="25394" y="338977"/>
                  <a:pt x="0" y="313584"/>
                  <a:pt x="0" y="282259"/>
                </a:cubicBezTo>
                <a:lnTo>
                  <a:pt x="0" y="56718"/>
                </a:lnTo>
                <a:cubicBezTo>
                  <a:pt x="0" y="25394"/>
                  <a:pt x="25394" y="0"/>
                  <a:pt x="56718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66" name="자유형: 도형 93">
            <a:extLst>
              <a:ext uri="{FF2B5EF4-FFF2-40B4-BE49-F238E27FC236}">
                <a16:creationId xmlns:a16="http://schemas.microsoft.com/office/drawing/2014/main" id="{CF21F95A-8C76-94FB-5061-97917F2B6580}"/>
              </a:ext>
            </a:extLst>
          </p:cNvPr>
          <p:cNvSpPr/>
          <p:nvPr/>
        </p:nvSpPr>
        <p:spPr>
          <a:xfrm>
            <a:off x="4208538" y="5210617"/>
            <a:ext cx="2242035" cy="278052"/>
          </a:xfrm>
          <a:custGeom>
            <a:avLst/>
            <a:gdLst>
              <a:gd name="connsiteX0" fmla="*/ 0 w 2236479"/>
              <a:gd name="connsiteY0" fmla="*/ 0 h 278052"/>
              <a:gd name="connsiteX1" fmla="*/ 2236479 w 2236479"/>
              <a:gd name="connsiteY1" fmla="*/ 0 h 278052"/>
              <a:gd name="connsiteX2" fmla="*/ 2236479 w 2236479"/>
              <a:gd name="connsiteY2" fmla="*/ 278053 h 278052"/>
              <a:gd name="connsiteX3" fmla="*/ 0 w 2236479"/>
              <a:gd name="connsiteY3" fmla="*/ 278053 h 2780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6479" h="278052">
                <a:moveTo>
                  <a:pt x="0" y="0"/>
                </a:moveTo>
                <a:lnTo>
                  <a:pt x="2236479" y="0"/>
                </a:lnTo>
                <a:lnTo>
                  <a:pt x="2236479" y="278053"/>
                </a:lnTo>
                <a:lnTo>
                  <a:pt x="0" y="278053"/>
                </a:ln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68" name="자유형: 도형 65">
            <a:extLst>
              <a:ext uri="{FF2B5EF4-FFF2-40B4-BE49-F238E27FC236}">
                <a16:creationId xmlns:a16="http://schemas.microsoft.com/office/drawing/2014/main" id="{D1639632-3438-B96E-98A3-B4953E80B8E4}"/>
              </a:ext>
            </a:extLst>
          </p:cNvPr>
          <p:cNvSpPr/>
          <p:nvPr/>
        </p:nvSpPr>
        <p:spPr>
          <a:xfrm>
            <a:off x="5159568" y="4271377"/>
            <a:ext cx="278793" cy="278793"/>
          </a:xfrm>
          <a:custGeom>
            <a:avLst/>
            <a:gdLst>
              <a:gd name="connsiteX0" fmla="*/ 142510 w 274983"/>
              <a:gd name="connsiteY0" fmla="*/ 0 h 274983"/>
              <a:gd name="connsiteX1" fmla="*/ 274983 w 274983"/>
              <a:gd name="connsiteY1" fmla="*/ 132473 h 274983"/>
              <a:gd name="connsiteX2" fmla="*/ 274983 w 274983"/>
              <a:gd name="connsiteY2" fmla="*/ 142510 h 274983"/>
              <a:gd name="connsiteX3" fmla="*/ 142510 w 274983"/>
              <a:gd name="connsiteY3" fmla="*/ 274983 h 274983"/>
              <a:gd name="connsiteX4" fmla="*/ 132473 w 274983"/>
              <a:gd name="connsiteY4" fmla="*/ 274983 h 274983"/>
              <a:gd name="connsiteX5" fmla="*/ 0 w 274983"/>
              <a:gd name="connsiteY5" fmla="*/ 142510 h 274983"/>
              <a:gd name="connsiteX6" fmla="*/ 0 w 274983"/>
              <a:gd name="connsiteY6" fmla="*/ 132473 h 274983"/>
              <a:gd name="connsiteX7" fmla="*/ 132473 w 274983"/>
              <a:gd name="connsiteY7" fmla="*/ 0 h 27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4983" h="274983">
                <a:moveTo>
                  <a:pt x="142510" y="0"/>
                </a:moveTo>
                <a:cubicBezTo>
                  <a:pt x="215673" y="0"/>
                  <a:pt x="274983" y="59310"/>
                  <a:pt x="274983" y="132473"/>
                </a:cubicBezTo>
                <a:lnTo>
                  <a:pt x="274983" y="142510"/>
                </a:lnTo>
                <a:cubicBezTo>
                  <a:pt x="274983" y="215673"/>
                  <a:pt x="215673" y="274983"/>
                  <a:pt x="142510" y="274983"/>
                </a:cubicBezTo>
                <a:lnTo>
                  <a:pt x="132473" y="274983"/>
                </a:lnTo>
                <a:cubicBezTo>
                  <a:pt x="59310" y="274983"/>
                  <a:pt x="0" y="215673"/>
                  <a:pt x="0" y="142510"/>
                </a:cubicBezTo>
                <a:lnTo>
                  <a:pt x="0" y="132473"/>
                </a:lnTo>
                <a:cubicBezTo>
                  <a:pt x="0" y="59310"/>
                  <a:pt x="59310" y="0"/>
                  <a:pt x="132473" y="0"/>
                </a:cubicBezTo>
                <a:close/>
              </a:path>
            </a:pathLst>
          </a:custGeom>
          <a:solidFill>
            <a:srgbClr val="0082C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8CA79B94-FD23-9F4A-3CE7-6EC89E501CD9}"/>
              </a:ext>
            </a:extLst>
          </p:cNvPr>
          <p:cNvSpPr txBox="1"/>
          <p:nvPr/>
        </p:nvSpPr>
        <p:spPr>
          <a:xfrm>
            <a:off x="5133678" y="4219232"/>
            <a:ext cx="281827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80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4</a:t>
            </a:r>
            <a:endParaRPr lang="ko-KR" altLang="en-US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71" name="자유형: 도형 65">
            <a:extLst>
              <a:ext uri="{FF2B5EF4-FFF2-40B4-BE49-F238E27FC236}">
                <a16:creationId xmlns:a16="http://schemas.microsoft.com/office/drawing/2014/main" id="{D1639632-3438-B96E-98A3-B4953E80B8E4}"/>
              </a:ext>
            </a:extLst>
          </p:cNvPr>
          <p:cNvSpPr/>
          <p:nvPr/>
        </p:nvSpPr>
        <p:spPr>
          <a:xfrm>
            <a:off x="5188633" y="5576614"/>
            <a:ext cx="278793" cy="278793"/>
          </a:xfrm>
          <a:custGeom>
            <a:avLst/>
            <a:gdLst>
              <a:gd name="connsiteX0" fmla="*/ 142510 w 274983"/>
              <a:gd name="connsiteY0" fmla="*/ 0 h 274983"/>
              <a:gd name="connsiteX1" fmla="*/ 274983 w 274983"/>
              <a:gd name="connsiteY1" fmla="*/ 132473 h 274983"/>
              <a:gd name="connsiteX2" fmla="*/ 274983 w 274983"/>
              <a:gd name="connsiteY2" fmla="*/ 142510 h 274983"/>
              <a:gd name="connsiteX3" fmla="*/ 142510 w 274983"/>
              <a:gd name="connsiteY3" fmla="*/ 274983 h 274983"/>
              <a:gd name="connsiteX4" fmla="*/ 132473 w 274983"/>
              <a:gd name="connsiteY4" fmla="*/ 274983 h 274983"/>
              <a:gd name="connsiteX5" fmla="*/ 0 w 274983"/>
              <a:gd name="connsiteY5" fmla="*/ 142510 h 274983"/>
              <a:gd name="connsiteX6" fmla="*/ 0 w 274983"/>
              <a:gd name="connsiteY6" fmla="*/ 132473 h 274983"/>
              <a:gd name="connsiteX7" fmla="*/ 132473 w 274983"/>
              <a:gd name="connsiteY7" fmla="*/ 0 h 27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4983" h="274983">
                <a:moveTo>
                  <a:pt x="142510" y="0"/>
                </a:moveTo>
                <a:cubicBezTo>
                  <a:pt x="215673" y="0"/>
                  <a:pt x="274983" y="59310"/>
                  <a:pt x="274983" y="132473"/>
                </a:cubicBezTo>
                <a:lnTo>
                  <a:pt x="274983" y="142510"/>
                </a:lnTo>
                <a:cubicBezTo>
                  <a:pt x="274983" y="215673"/>
                  <a:pt x="215673" y="274983"/>
                  <a:pt x="142510" y="274983"/>
                </a:cubicBezTo>
                <a:lnTo>
                  <a:pt x="132473" y="274983"/>
                </a:lnTo>
                <a:cubicBezTo>
                  <a:pt x="59310" y="274983"/>
                  <a:pt x="0" y="215673"/>
                  <a:pt x="0" y="142510"/>
                </a:cubicBezTo>
                <a:lnTo>
                  <a:pt x="0" y="132473"/>
                </a:lnTo>
                <a:cubicBezTo>
                  <a:pt x="0" y="59310"/>
                  <a:pt x="59310" y="0"/>
                  <a:pt x="132473" y="0"/>
                </a:cubicBezTo>
                <a:close/>
              </a:path>
            </a:pathLst>
          </a:custGeom>
          <a:solidFill>
            <a:srgbClr val="0082C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8CA79B94-FD23-9F4A-3CE7-6EC89E501CD9}"/>
              </a:ext>
            </a:extLst>
          </p:cNvPr>
          <p:cNvSpPr txBox="1"/>
          <p:nvPr/>
        </p:nvSpPr>
        <p:spPr>
          <a:xfrm>
            <a:off x="5172793" y="5534519"/>
            <a:ext cx="2818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80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5</a:t>
            </a:r>
            <a:endParaRPr lang="ko-KR" altLang="en-US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75" name="그래픽 82">
            <a:extLst>
              <a:ext uri="{FF2B5EF4-FFF2-40B4-BE49-F238E27FC236}">
                <a16:creationId xmlns:a16="http://schemas.microsoft.com/office/drawing/2014/main" id="{65A1A168-E181-D76D-5B65-8D4826FAEA6E}"/>
              </a:ext>
            </a:extLst>
          </p:cNvPr>
          <p:cNvGrpSpPr/>
          <p:nvPr/>
        </p:nvGrpSpPr>
        <p:grpSpPr>
          <a:xfrm>
            <a:off x="4242475" y="2099925"/>
            <a:ext cx="271454" cy="116138"/>
            <a:chOff x="5522602" y="1860041"/>
            <a:chExt cx="370236" cy="158400"/>
          </a:xfrm>
        </p:grpSpPr>
        <p:sp>
          <p:nvSpPr>
            <p:cNvPr id="76" name="자유형: 도형 88">
              <a:extLst>
                <a:ext uri="{FF2B5EF4-FFF2-40B4-BE49-F238E27FC236}">
                  <a16:creationId xmlns:a16="http://schemas.microsoft.com/office/drawing/2014/main" id="{2266EDA4-B2A8-4221-07F3-6C1BBD93CAA7}"/>
                </a:ext>
              </a:extLst>
            </p:cNvPr>
            <p:cNvSpPr/>
            <p:nvPr/>
          </p:nvSpPr>
          <p:spPr>
            <a:xfrm>
              <a:off x="5522602" y="1860041"/>
              <a:ext cx="370236" cy="158400"/>
            </a:xfrm>
            <a:custGeom>
              <a:avLst/>
              <a:gdLst>
                <a:gd name="connsiteX0" fmla="*/ 0 w 370236"/>
                <a:gd name="connsiteY0" fmla="*/ 0 h 158400"/>
                <a:gd name="connsiteX1" fmla="*/ 370237 w 370236"/>
                <a:gd name="connsiteY1" fmla="*/ 0 h 158400"/>
                <a:gd name="connsiteX2" fmla="*/ 370237 w 370236"/>
                <a:gd name="connsiteY2" fmla="*/ 158401 h 158400"/>
                <a:gd name="connsiteX3" fmla="*/ 0 w 370236"/>
                <a:gd name="connsiteY3" fmla="*/ 158401 h 158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0236" h="158400">
                  <a:moveTo>
                    <a:pt x="0" y="0"/>
                  </a:moveTo>
                  <a:lnTo>
                    <a:pt x="370237" y="0"/>
                  </a:lnTo>
                  <a:lnTo>
                    <a:pt x="370237" y="158401"/>
                  </a:lnTo>
                  <a:lnTo>
                    <a:pt x="0" y="158401"/>
                  </a:lnTo>
                  <a:close/>
                </a:path>
              </a:pathLst>
            </a:custGeom>
            <a:solidFill>
              <a:srgbClr val="7F7F7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77" name="그래픽 82">
              <a:extLst>
                <a:ext uri="{FF2B5EF4-FFF2-40B4-BE49-F238E27FC236}">
                  <a16:creationId xmlns:a16="http://schemas.microsoft.com/office/drawing/2014/main" id="{1BBCEBA3-BC4C-6EEE-EE53-C759AE697CA6}"/>
                </a:ext>
              </a:extLst>
            </p:cNvPr>
            <p:cNvGrpSpPr/>
            <p:nvPr/>
          </p:nvGrpSpPr>
          <p:grpSpPr>
            <a:xfrm>
              <a:off x="5593182" y="1916714"/>
              <a:ext cx="238696" cy="39053"/>
              <a:chOff x="5593182" y="1916714"/>
              <a:chExt cx="238696" cy="39053"/>
            </a:xfrm>
            <a:solidFill>
              <a:srgbClr val="4D4D4D"/>
            </a:solidFill>
          </p:grpSpPr>
          <p:sp>
            <p:nvSpPr>
              <p:cNvPr id="78" name="자유형: 도형 90">
                <a:extLst>
                  <a:ext uri="{FF2B5EF4-FFF2-40B4-BE49-F238E27FC236}">
                    <a16:creationId xmlns:a16="http://schemas.microsoft.com/office/drawing/2014/main" id="{835B899C-E455-F879-91FC-7E59461AE5E4}"/>
                  </a:ext>
                </a:extLst>
              </p:cNvPr>
              <p:cNvSpPr/>
              <p:nvPr/>
            </p:nvSpPr>
            <p:spPr>
              <a:xfrm>
                <a:off x="5593182" y="1916714"/>
                <a:ext cx="39052" cy="39052"/>
              </a:xfrm>
              <a:custGeom>
                <a:avLst/>
                <a:gdLst>
                  <a:gd name="connsiteX0" fmla="*/ 39052 w 39052"/>
                  <a:gd name="connsiteY0" fmla="*/ 19526 h 39052"/>
                  <a:gd name="connsiteX1" fmla="*/ 19526 w 39052"/>
                  <a:gd name="connsiteY1" fmla="*/ 39053 h 39052"/>
                  <a:gd name="connsiteX2" fmla="*/ 0 w 39052"/>
                  <a:gd name="connsiteY2" fmla="*/ 19526 h 39052"/>
                  <a:gd name="connsiteX3" fmla="*/ 19526 w 39052"/>
                  <a:gd name="connsiteY3" fmla="*/ 0 h 39052"/>
                  <a:gd name="connsiteX4" fmla="*/ 39052 w 39052"/>
                  <a:gd name="connsiteY4" fmla="*/ 19526 h 390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9052" h="39052">
                    <a:moveTo>
                      <a:pt x="39052" y="19526"/>
                    </a:moveTo>
                    <a:cubicBezTo>
                      <a:pt x="39052" y="30310"/>
                      <a:pt x="30310" y="39053"/>
                      <a:pt x="19526" y="39053"/>
                    </a:cubicBezTo>
                    <a:cubicBezTo>
                      <a:pt x="8742" y="39053"/>
                      <a:pt x="0" y="30310"/>
                      <a:pt x="0" y="19526"/>
                    </a:cubicBezTo>
                    <a:cubicBezTo>
                      <a:pt x="0" y="8742"/>
                      <a:pt x="8742" y="0"/>
                      <a:pt x="19526" y="0"/>
                    </a:cubicBezTo>
                    <a:cubicBezTo>
                      <a:pt x="30310" y="0"/>
                      <a:pt x="39052" y="8742"/>
                      <a:pt x="39052" y="19526"/>
                    </a:cubicBezTo>
                    <a:close/>
                  </a:path>
                </a:pathLst>
              </a:custGeom>
              <a:solidFill>
                <a:srgbClr val="4D4D4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79" name="자유형: 도형 91">
                <a:extLst>
                  <a:ext uri="{FF2B5EF4-FFF2-40B4-BE49-F238E27FC236}">
                    <a16:creationId xmlns:a16="http://schemas.microsoft.com/office/drawing/2014/main" id="{A3AC16B5-2728-3740-4070-4F768A9439A9}"/>
                  </a:ext>
                </a:extLst>
              </p:cNvPr>
              <p:cNvSpPr/>
              <p:nvPr/>
            </p:nvSpPr>
            <p:spPr>
              <a:xfrm>
                <a:off x="5693005" y="1916714"/>
                <a:ext cx="39053" cy="39053"/>
              </a:xfrm>
              <a:custGeom>
                <a:avLst/>
                <a:gdLst>
                  <a:gd name="connsiteX0" fmla="*/ 39052 w 39052"/>
                  <a:gd name="connsiteY0" fmla="*/ 19526 h 39052"/>
                  <a:gd name="connsiteX1" fmla="*/ 19526 w 39052"/>
                  <a:gd name="connsiteY1" fmla="*/ 39053 h 39052"/>
                  <a:gd name="connsiteX2" fmla="*/ 0 w 39052"/>
                  <a:gd name="connsiteY2" fmla="*/ 19526 h 39052"/>
                  <a:gd name="connsiteX3" fmla="*/ 19526 w 39052"/>
                  <a:gd name="connsiteY3" fmla="*/ 0 h 39052"/>
                  <a:gd name="connsiteX4" fmla="*/ 39052 w 39052"/>
                  <a:gd name="connsiteY4" fmla="*/ 19526 h 390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9052" h="39052">
                    <a:moveTo>
                      <a:pt x="39052" y="19526"/>
                    </a:moveTo>
                    <a:cubicBezTo>
                      <a:pt x="39052" y="30310"/>
                      <a:pt x="30310" y="39053"/>
                      <a:pt x="19526" y="39053"/>
                    </a:cubicBezTo>
                    <a:cubicBezTo>
                      <a:pt x="8742" y="39053"/>
                      <a:pt x="0" y="30310"/>
                      <a:pt x="0" y="19526"/>
                    </a:cubicBezTo>
                    <a:cubicBezTo>
                      <a:pt x="0" y="8742"/>
                      <a:pt x="8742" y="0"/>
                      <a:pt x="19526" y="0"/>
                    </a:cubicBezTo>
                    <a:cubicBezTo>
                      <a:pt x="30310" y="0"/>
                      <a:pt x="39052" y="8742"/>
                      <a:pt x="39052" y="19526"/>
                    </a:cubicBezTo>
                    <a:close/>
                  </a:path>
                </a:pathLst>
              </a:custGeom>
              <a:solidFill>
                <a:srgbClr val="4D4D4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80" name="자유형: 도형 92">
                <a:extLst>
                  <a:ext uri="{FF2B5EF4-FFF2-40B4-BE49-F238E27FC236}">
                    <a16:creationId xmlns:a16="http://schemas.microsoft.com/office/drawing/2014/main" id="{B6EC2763-D956-CF98-FAF3-011723973C79}"/>
                  </a:ext>
                </a:extLst>
              </p:cNvPr>
              <p:cNvSpPr/>
              <p:nvPr/>
            </p:nvSpPr>
            <p:spPr>
              <a:xfrm>
                <a:off x="5792826" y="1916714"/>
                <a:ext cx="39052" cy="39052"/>
              </a:xfrm>
              <a:custGeom>
                <a:avLst/>
                <a:gdLst>
                  <a:gd name="connsiteX0" fmla="*/ 39052 w 39052"/>
                  <a:gd name="connsiteY0" fmla="*/ 19526 h 39052"/>
                  <a:gd name="connsiteX1" fmla="*/ 19526 w 39052"/>
                  <a:gd name="connsiteY1" fmla="*/ 39053 h 39052"/>
                  <a:gd name="connsiteX2" fmla="*/ 0 w 39052"/>
                  <a:gd name="connsiteY2" fmla="*/ 19526 h 39052"/>
                  <a:gd name="connsiteX3" fmla="*/ 19526 w 39052"/>
                  <a:gd name="connsiteY3" fmla="*/ 0 h 39052"/>
                  <a:gd name="connsiteX4" fmla="*/ 39052 w 39052"/>
                  <a:gd name="connsiteY4" fmla="*/ 19526 h 390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9052" h="39052">
                    <a:moveTo>
                      <a:pt x="39052" y="19526"/>
                    </a:moveTo>
                    <a:cubicBezTo>
                      <a:pt x="39052" y="30310"/>
                      <a:pt x="30310" y="39053"/>
                      <a:pt x="19526" y="39053"/>
                    </a:cubicBezTo>
                    <a:cubicBezTo>
                      <a:pt x="8742" y="39053"/>
                      <a:pt x="0" y="30310"/>
                      <a:pt x="0" y="19526"/>
                    </a:cubicBezTo>
                    <a:cubicBezTo>
                      <a:pt x="0" y="8742"/>
                      <a:pt x="8742" y="0"/>
                      <a:pt x="19526" y="0"/>
                    </a:cubicBezTo>
                    <a:cubicBezTo>
                      <a:pt x="30310" y="0"/>
                      <a:pt x="39052" y="8742"/>
                      <a:pt x="39052" y="19526"/>
                    </a:cubicBezTo>
                    <a:close/>
                  </a:path>
                </a:pathLst>
              </a:custGeom>
              <a:solidFill>
                <a:srgbClr val="4D4D4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81" name="그래픽 82">
            <a:extLst>
              <a:ext uri="{FF2B5EF4-FFF2-40B4-BE49-F238E27FC236}">
                <a16:creationId xmlns:a16="http://schemas.microsoft.com/office/drawing/2014/main" id="{7FECBE3B-69EA-0C18-3C92-283FC7D72964}"/>
              </a:ext>
            </a:extLst>
          </p:cNvPr>
          <p:cNvGrpSpPr/>
          <p:nvPr/>
        </p:nvGrpSpPr>
        <p:grpSpPr>
          <a:xfrm>
            <a:off x="4599973" y="1812390"/>
            <a:ext cx="672665" cy="133876"/>
            <a:chOff x="8759330" y="1768505"/>
            <a:chExt cx="917447" cy="182593"/>
          </a:xfrm>
          <a:solidFill>
            <a:srgbClr val="7F7F7F"/>
          </a:solidFill>
        </p:grpSpPr>
        <p:sp>
          <p:nvSpPr>
            <p:cNvPr id="82" name="자유형: 도형 94">
              <a:extLst>
                <a:ext uri="{FF2B5EF4-FFF2-40B4-BE49-F238E27FC236}">
                  <a16:creationId xmlns:a16="http://schemas.microsoft.com/office/drawing/2014/main" id="{6C688B3E-1279-7E46-B410-7A324E61C2BB}"/>
                </a:ext>
              </a:extLst>
            </p:cNvPr>
            <p:cNvSpPr/>
            <p:nvPr/>
          </p:nvSpPr>
          <p:spPr>
            <a:xfrm>
              <a:off x="8759330" y="1768505"/>
              <a:ext cx="917447" cy="182593"/>
            </a:xfrm>
            <a:custGeom>
              <a:avLst/>
              <a:gdLst>
                <a:gd name="connsiteX0" fmla="*/ 0 w 917447"/>
                <a:gd name="connsiteY0" fmla="*/ 0 h 182594"/>
                <a:gd name="connsiteX1" fmla="*/ 917448 w 917447"/>
                <a:gd name="connsiteY1" fmla="*/ 0 h 182594"/>
                <a:gd name="connsiteX2" fmla="*/ 917448 w 917447"/>
                <a:gd name="connsiteY2" fmla="*/ 182594 h 182594"/>
                <a:gd name="connsiteX3" fmla="*/ 0 w 917447"/>
                <a:gd name="connsiteY3" fmla="*/ 182594 h 182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17447" h="182594">
                  <a:moveTo>
                    <a:pt x="0" y="0"/>
                  </a:moveTo>
                  <a:lnTo>
                    <a:pt x="917448" y="0"/>
                  </a:lnTo>
                  <a:lnTo>
                    <a:pt x="917448" y="182594"/>
                  </a:lnTo>
                  <a:lnTo>
                    <a:pt x="0" y="182594"/>
                  </a:lnTo>
                  <a:close/>
                </a:path>
              </a:pathLst>
            </a:custGeom>
            <a:solidFill>
              <a:srgbClr val="7F7F7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83" name="그래픽 82">
              <a:extLst>
                <a:ext uri="{FF2B5EF4-FFF2-40B4-BE49-F238E27FC236}">
                  <a16:creationId xmlns:a16="http://schemas.microsoft.com/office/drawing/2014/main" id="{6A6B82BD-A7C0-F9D4-CAB0-AA9D1D2D8357}"/>
                </a:ext>
              </a:extLst>
            </p:cNvPr>
            <p:cNvGrpSpPr/>
            <p:nvPr/>
          </p:nvGrpSpPr>
          <p:grpSpPr>
            <a:xfrm>
              <a:off x="8786815" y="1835782"/>
              <a:ext cx="862394" cy="67815"/>
              <a:chOff x="8786815" y="1835782"/>
              <a:chExt cx="862394" cy="67815"/>
            </a:xfrm>
          </p:grpSpPr>
          <p:sp>
            <p:nvSpPr>
              <p:cNvPr id="84" name="자유형: 도형 96">
                <a:extLst>
                  <a:ext uri="{FF2B5EF4-FFF2-40B4-BE49-F238E27FC236}">
                    <a16:creationId xmlns:a16="http://schemas.microsoft.com/office/drawing/2014/main" id="{75B9508F-E7E6-6F04-C239-C809254773A6}"/>
                  </a:ext>
                </a:extLst>
              </p:cNvPr>
              <p:cNvSpPr/>
              <p:nvPr/>
            </p:nvSpPr>
            <p:spPr>
              <a:xfrm>
                <a:off x="8786815" y="1835782"/>
                <a:ext cx="862394" cy="9525"/>
              </a:xfrm>
              <a:custGeom>
                <a:avLst/>
                <a:gdLst>
                  <a:gd name="connsiteX0" fmla="*/ 0 w 862393"/>
                  <a:gd name="connsiteY0" fmla="*/ 0 h 9525"/>
                  <a:gd name="connsiteX1" fmla="*/ 862394 w 862393"/>
                  <a:gd name="connsiteY1" fmla="*/ 0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62393" h="9525">
                    <a:moveTo>
                      <a:pt x="0" y="0"/>
                    </a:moveTo>
                    <a:lnTo>
                      <a:pt x="862394" y="0"/>
                    </a:lnTo>
                  </a:path>
                </a:pathLst>
              </a:custGeom>
              <a:ln w="952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85" name="자유형: 도형 97">
                <a:extLst>
                  <a:ext uri="{FF2B5EF4-FFF2-40B4-BE49-F238E27FC236}">
                    <a16:creationId xmlns:a16="http://schemas.microsoft.com/office/drawing/2014/main" id="{2C23A52A-B968-B5AC-F6B5-6830E68DC5EA}"/>
                  </a:ext>
                </a:extLst>
              </p:cNvPr>
              <p:cNvSpPr/>
              <p:nvPr/>
            </p:nvSpPr>
            <p:spPr>
              <a:xfrm>
                <a:off x="8786815" y="1894072"/>
                <a:ext cx="862394" cy="9525"/>
              </a:xfrm>
              <a:custGeom>
                <a:avLst/>
                <a:gdLst>
                  <a:gd name="connsiteX0" fmla="*/ 0 w 862393"/>
                  <a:gd name="connsiteY0" fmla="*/ 0 h 9525"/>
                  <a:gd name="connsiteX1" fmla="*/ 862394 w 862393"/>
                  <a:gd name="connsiteY1" fmla="*/ 0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62393" h="9525">
                    <a:moveTo>
                      <a:pt x="0" y="0"/>
                    </a:moveTo>
                    <a:lnTo>
                      <a:pt x="862394" y="0"/>
                    </a:lnTo>
                  </a:path>
                </a:pathLst>
              </a:custGeom>
              <a:ln w="9525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32399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그래픽 51">
            <a:extLst>
              <a:ext uri="{FF2B5EF4-FFF2-40B4-BE49-F238E27FC236}">
                <a16:creationId xmlns:a16="http://schemas.microsoft.com/office/drawing/2014/main" id="{581170BA-F589-70D2-B92C-654A048C3B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7559675" cy="7559675"/>
          </a:xfrm>
          <a:prstGeom prst="rect">
            <a:avLst/>
          </a:prstGeom>
        </p:spPr>
      </p:pic>
      <p:pic>
        <p:nvPicPr>
          <p:cNvPr id="58" name="그래픽 57">
            <a:extLst>
              <a:ext uri="{FF2B5EF4-FFF2-40B4-BE49-F238E27FC236}">
                <a16:creationId xmlns:a16="http://schemas.microsoft.com/office/drawing/2014/main" id="{1137F4CC-9BDA-A8B0-C8E3-EA41B6590B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68810" y="985339"/>
            <a:ext cx="3234633" cy="5588998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A9F87836-AC58-D5FD-46CF-CD8CF1487A61}"/>
              </a:ext>
            </a:extLst>
          </p:cNvPr>
          <p:cNvSpPr txBox="1"/>
          <p:nvPr/>
        </p:nvSpPr>
        <p:spPr>
          <a:xfrm>
            <a:off x="1100899" y="3312739"/>
            <a:ext cx="53578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5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QR </a:t>
            </a:r>
            <a:r>
              <a:rPr lang="ko-KR" altLang="en-US" sz="5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인증방식</a:t>
            </a:r>
          </a:p>
        </p:txBody>
      </p:sp>
      <p:pic>
        <p:nvPicPr>
          <p:cNvPr id="9" name="그래픽 14">
            <a:extLst>
              <a:ext uri="{FF2B5EF4-FFF2-40B4-BE49-F238E27FC236}">
                <a16:creationId xmlns:a16="http://schemas.microsoft.com/office/drawing/2014/main" id="{52826B5B-5844-CCDD-71F6-6978D46ABA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988567" y="2430670"/>
            <a:ext cx="1564383" cy="7965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EC85392-F9AA-4E21-3697-BBEFCA6D4E6A}"/>
              </a:ext>
            </a:extLst>
          </p:cNvPr>
          <p:cNvSpPr txBox="1"/>
          <p:nvPr/>
        </p:nvSpPr>
        <p:spPr>
          <a:xfrm>
            <a:off x="3118176" y="2460929"/>
            <a:ext cx="13051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solidFill>
                  <a:srgbClr val="0082C6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학생용</a:t>
            </a:r>
          </a:p>
        </p:txBody>
      </p:sp>
    </p:spTree>
    <p:extLst>
      <p:ext uri="{BB962C8B-B14F-4D97-AF65-F5344CB8AC3E}">
        <p14:creationId xmlns:p14="http://schemas.microsoft.com/office/powerpoint/2010/main" val="38769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그림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0898" y="1443440"/>
            <a:ext cx="2263526" cy="4550959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QR </a:t>
            </a:r>
            <a:r>
              <a:rPr lang="ko-KR" altLang="en-US" smtClean="0"/>
              <a:t>인증방식</a:t>
            </a:r>
            <a:endParaRPr lang="ko-KR" altLang="en-US"/>
          </a:p>
        </p:txBody>
      </p:sp>
      <p:pic>
        <p:nvPicPr>
          <p:cNvPr id="3" name="그래픽 32">
            <a:extLst>
              <a:ext uri="{FF2B5EF4-FFF2-40B4-BE49-F238E27FC236}">
                <a16:creationId xmlns:a16="http://schemas.microsoft.com/office/drawing/2014/main" id="{46F905F5-52F0-5EAC-246A-808CD50F61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585937" y="4527261"/>
            <a:ext cx="260739" cy="260739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4B1E2617-E6D8-BB81-8E34-82636581010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09961" y="1446229"/>
            <a:ext cx="2258229" cy="4548170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5" name="자유형: 도형 39">
            <a:extLst>
              <a:ext uri="{FF2B5EF4-FFF2-40B4-BE49-F238E27FC236}">
                <a16:creationId xmlns:a16="http://schemas.microsoft.com/office/drawing/2014/main" id="{36646598-AEB9-8A57-21B4-C48A0CC68833}"/>
              </a:ext>
            </a:extLst>
          </p:cNvPr>
          <p:cNvSpPr/>
          <p:nvPr/>
        </p:nvSpPr>
        <p:spPr>
          <a:xfrm>
            <a:off x="1826391" y="2122861"/>
            <a:ext cx="335737" cy="145669"/>
          </a:xfrm>
          <a:custGeom>
            <a:avLst/>
            <a:gdLst>
              <a:gd name="connsiteX0" fmla="*/ 0 w 331148"/>
              <a:gd name="connsiteY0" fmla="*/ 0 h 143678"/>
              <a:gd name="connsiteX1" fmla="*/ 331149 w 331148"/>
              <a:gd name="connsiteY1" fmla="*/ 0 h 143678"/>
              <a:gd name="connsiteX2" fmla="*/ 331149 w 331148"/>
              <a:gd name="connsiteY2" fmla="*/ 143679 h 143678"/>
              <a:gd name="connsiteX3" fmla="*/ 0 w 331148"/>
              <a:gd name="connsiteY3" fmla="*/ 143679 h 14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1148" h="143678">
                <a:moveTo>
                  <a:pt x="0" y="0"/>
                </a:moveTo>
                <a:lnTo>
                  <a:pt x="331149" y="0"/>
                </a:lnTo>
                <a:lnTo>
                  <a:pt x="331149" y="143679"/>
                </a:lnTo>
                <a:lnTo>
                  <a:pt x="0" y="143679"/>
                </a:lnTo>
                <a:close/>
              </a:path>
            </a:pathLst>
          </a:custGeom>
          <a:gradFill>
            <a:gsLst>
              <a:gs pos="0">
                <a:srgbClr val="5ABDFF"/>
              </a:gs>
              <a:gs pos="50000">
                <a:srgbClr val="4EB4F8"/>
              </a:gs>
              <a:gs pos="100000">
                <a:srgbClr val="43ABF1"/>
              </a:gs>
            </a:gsLst>
            <a:lin ang="540000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6" name="그래픽 36">
            <a:extLst>
              <a:ext uri="{FF2B5EF4-FFF2-40B4-BE49-F238E27FC236}">
                <a16:creationId xmlns:a16="http://schemas.microsoft.com/office/drawing/2014/main" id="{9F1C9633-8544-CFB3-28B8-F75AF98361CF}"/>
              </a:ext>
            </a:extLst>
          </p:cNvPr>
          <p:cNvGrpSpPr/>
          <p:nvPr/>
        </p:nvGrpSpPr>
        <p:grpSpPr>
          <a:xfrm>
            <a:off x="1853435" y="2157083"/>
            <a:ext cx="267223" cy="69698"/>
            <a:chOff x="2540155" y="2361355"/>
            <a:chExt cx="263571" cy="68745"/>
          </a:xfrm>
          <a:noFill/>
        </p:grpSpPr>
        <p:sp>
          <p:nvSpPr>
            <p:cNvPr id="7" name="자유형: 도형 41">
              <a:extLst>
                <a:ext uri="{FF2B5EF4-FFF2-40B4-BE49-F238E27FC236}">
                  <a16:creationId xmlns:a16="http://schemas.microsoft.com/office/drawing/2014/main" id="{7E0A6E16-40A5-9C20-C775-08547BF9197F}"/>
                </a:ext>
              </a:extLst>
            </p:cNvPr>
            <p:cNvSpPr/>
            <p:nvPr/>
          </p:nvSpPr>
          <p:spPr>
            <a:xfrm>
              <a:off x="2540155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" name="자유형: 도형 42">
              <a:extLst>
                <a:ext uri="{FF2B5EF4-FFF2-40B4-BE49-F238E27FC236}">
                  <a16:creationId xmlns:a16="http://schemas.microsoft.com/office/drawing/2014/main" id="{D89E8C48-53D4-BDE2-1C23-7401B7747CD4}"/>
                </a:ext>
              </a:extLst>
            </p:cNvPr>
            <p:cNvSpPr/>
            <p:nvPr/>
          </p:nvSpPr>
          <p:spPr>
            <a:xfrm>
              <a:off x="2637568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" name="자유형: 도형 43">
              <a:extLst>
                <a:ext uri="{FF2B5EF4-FFF2-40B4-BE49-F238E27FC236}">
                  <a16:creationId xmlns:a16="http://schemas.microsoft.com/office/drawing/2014/main" id="{2B1E4E80-FEE4-5E08-C096-BEE48644A881}"/>
                </a:ext>
              </a:extLst>
            </p:cNvPr>
            <p:cNvSpPr/>
            <p:nvPr/>
          </p:nvSpPr>
          <p:spPr>
            <a:xfrm>
              <a:off x="2734980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0" name="자유형: 도형 44">
            <a:extLst>
              <a:ext uri="{FF2B5EF4-FFF2-40B4-BE49-F238E27FC236}">
                <a16:creationId xmlns:a16="http://schemas.microsoft.com/office/drawing/2014/main" id="{09147A7A-FC7B-2E3D-4ABE-411451AB7320}"/>
              </a:ext>
            </a:extLst>
          </p:cNvPr>
          <p:cNvSpPr/>
          <p:nvPr/>
        </p:nvSpPr>
        <p:spPr>
          <a:xfrm>
            <a:off x="1482500" y="2559870"/>
            <a:ext cx="708972" cy="160376"/>
          </a:xfrm>
          <a:custGeom>
            <a:avLst/>
            <a:gdLst>
              <a:gd name="connsiteX0" fmla="*/ 0 w 699282"/>
              <a:gd name="connsiteY0" fmla="*/ 0 h 158184"/>
              <a:gd name="connsiteX1" fmla="*/ 699283 w 699282"/>
              <a:gd name="connsiteY1" fmla="*/ 0 h 158184"/>
              <a:gd name="connsiteX2" fmla="*/ 699283 w 699282"/>
              <a:gd name="connsiteY2" fmla="*/ 158184 h 158184"/>
              <a:gd name="connsiteX3" fmla="*/ 0 w 699282"/>
              <a:gd name="connsiteY3" fmla="*/ 158184 h 158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9282" h="158184">
                <a:moveTo>
                  <a:pt x="0" y="0"/>
                </a:moveTo>
                <a:lnTo>
                  <a:pt x="699283" y="0"/>
                </a:lnTo>
                <a:lnTo>
                  <a:pt x="699283" y="158184"/>
                </a:lnTo>
                <a:lnTo>
                  <a:pt x="0" y="15818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1" name="그래픽 36">
            <a:extLst>
              <a:ext uri="{FF2B5EF4-FFF2-40B4-BE49-F238E27FC236}">
                <a16:creationId xmlns:a16="http://schemas.microsoft.com/office/drawing/2014/main" id="{1BAEF9A9-282E-20F9-9595-908BB5C942EF}"/>
              </a:ext>
            </a:extLst>
          </p:cNvPr>
          <p:cNvGrpSpPr/>
          <p:nvPr/>
        </p:nvGrpSpPr>
        <p:grpSpPr>
          <a:xfrm>
            <a:off x="1542440" y="2616883"/>
            <a:ext cx="579193" cy="35406"/>
            <a:chOff x="2233411" y="2814871"/>
            <a:chExt cx="571277" cy="34922"/>
          </a:xfrm>
          <a:solidFill>
            <a:srgbClr val="000000"/>
          </a:solidFill>
        </p:grpSpPr>
        <p:sp>
          <p:nvSpPr>
            <p:cNvPr id="12" name="자유형: 도형 46">
              <a:extLst>
                <a:ext uri="{FF2B5EF4-FFF2-40B4-BE49-F238E27FC236}">
                  <a16:creationId xmlns:a16="http://schemas.microsoft.com/office/drawing/2014/main" id="{D82F3FA3-1BCE-DBD5-8528-C2B6EE822E7D}"/>
                </a:ext>
              </a:extLst>
            </p:cNvPr>
            <p:cNvSpPr/>
            <p:nvPr/>
          </p:nvSpPr>
          <p:spPr>
            <a:xfrm>
              <a:off x="2233411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" name="자유형: 도형 47">
              <a:extLst>
                <a:ext uri="{FF2B5EF4-FFF2-40B4-BE49-F238E27FC236}">
                  <a16:creationId xmlns:a16="http://schemas.microsoft.com/office/drawing/2014/main" id="{8F66A2F9-D7DF-0C58-6A72-14AD8BE160EE}"/>
                </a:ext>
              </a:extLst>
            </p:cNvPr>
            <p:cNvSpPr/>
            <p:nvPr/>
          </p:nvSpPr>
          <p:spPr>
            <a:xfrm>
              <a:off x="233687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" name="자유형: 도형 48">
              <a:extLst>
                <a:ext uri="{FF2B5EF4-FFF2-40B4-BE49-F238E27FC236}">
                  <a16:creationId xmlns:a16="http://schemas.microsoft.com/office/drawing/2014/main" id="{FB66A5FC-67F0-3018-1D51-3AF86AE99F9E}"/>
                </a:ext>
              </a:extLst>
            </p:cNvPr>
            <p:cNvSpPr/>
            <p:nvPr/>
          </p:nvSpPr>
          <p:spPr>
            <a:xfrm>
              <a:off x="2444667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" name="자유형: 도형 49">
              <a:extLst>
                <a:ext uri="{FF2B5EF4-FFF2-40B4-BE49-F238E27FC236}">
                  <a16:creationId xmlns:a16="http://schemas.microsoft.com/office/drawing/2014/main" id="{7EBDB5B3-BF21-D56B-1EBC-99D82F3AD360}"/>
                </a:ext>
              </a:extLst>
            </p:cNvPr>
            <p:cNvSpPr/>
            <p:nvPr/>
          </p:nvSpPr>
          <p:spPr>
            <a:xfrm>
              <a:off x="2552529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" name="자유형: 도형 50">
              <a:extLst>
                <a:ext uri="{FF2B5EF4-FFF2-40B4-BE49-F238E27FC236}">
                  <a16:creationId xmlns:a16="http://schemas.microsoft.com/office/drawing/2014/main" id="{8D441C88-8D0E-CD19-F532-369484A43C3D}"/>
                </a:ext>
              </a:extLst>
            </p:cNvPr>
            <p:cNvSpPr/>
            <p:nvPr/>
          </p:nvSpPr>
          <p:spPr>
            <a:xfrm>
              <a:off x="266032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3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" name="자유형: 도형 51">
              <a:extLst>
                <a:ext uri="{FF2B5EF4-FFF2-40B4-BE49-F238E27FC236}">
                  <a16:creationId xmlns:a16="http://schemas.microsoft.com/office/drawing/2014/main" id="{092C4F45-1C8D-8C17-8E0E-7924452C5F70}"/>
                </a:ext>
              </a:extLst>
            </p:cNvPr>
            <p:cNvSpPr/>
            <p:nvPr/>
          </p:nvSpPr>
          <p:spPr>
            <a:xfrm>
              <a:off x="2769078" y="2814871"/>
              <a:ext cx="35610" cy="34922"/>
            </a:xfrm>
            <a:custGeom>
              <a:avLst/>
              <a:gdLst>
                <a:gd name="connsiteX0" fmla="*/ 35610 w 35610"/>
                <a:gd name="connsiteY0" fmla="*/ 17461 h 34922"/>
                <a:gd name="connsiteX1" fmla="*/ 17805 w 35610"/>
                <a:gd name="connsiteY1" fmla="*/ 34923 h 34922"/>
                <a:gd name="connsiteX2" fmla="*/ 0 w 35610"/>
                <a:gd name="connsiteY2" fmla="*/ 17461 h 34922"/>
                <a:gd name="connsiteX3" fmla="*/ 17805 w 35610"/>
                <a:gd name="connsiteY3" fmla="*/ 0 h 34922"/>
                <a:gd name="connsiteX4" fmla="*/ 35610 w 35610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610" h="34922">
                  <a:moveTo>
                    <a:pt x="35610" y="17461"/>
                  </a:moveTo>
                  <a:cubicBezTo>
                    <a:pt x="35610" y="27105"/>
                    <a:pt x="27639" y="34923"/>
                    <a:pt x="17805" y="34923"/>
                  </a:cubicBezTo>
                  <a:cubicBezTo>
                    <a:pt x="7972" y="34923"/>
                    <a:pt x="0" y="27105"/>
                    <a:pt x="0" y="17461"/>
                  </a:cubicBezTo>
                  <a:cubicBezTo>
                    <a:pt x="0" y="7818"/>
                    <a:pt x="7972" y="0"/>
                    <a:pt x="17805" y="0"/>
                  </a:cubicBezTo>
                  <a:cubicBezTo>
                    <a:pt x="27639" y="0"/>
                    <a:pt x="35610" y="7818"/>
                    <a:pt x="35610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8" name="자유형: 도형 52">
            <a:extLst>
              <a:ext uri="{FF2B5EF4-FFF2-40B4-BE49-F238E27FC236}">
                <a16:creationId xmlns:a16="http://schemas.microsoft.com/office/drawing/2014/main" id="{9B6E7116-80EB-0C10-342E-B96A82E17149}"/>
              </a:ext>
            </a:extLst>
          </p:cNvPr>
          <p:cNvSpPr/>
          <p:nvPr/>
        </p:nvSpPr>
        <p:spPr>
          <a:xfrm>
            <a:off x="1826391" y="2038456"/>
            <a:ext cx="660671" cy="84962"/>
          </a:xfrm>
          <a:custGeom>
            <a:avLst/>
            <a:gdLst>
              <a:gd name="connsiteX0" fmla="*/ 0 w 651641"/>
              <a:gd name="connsiteY0" fmla="*/ 0 h 83801"/>
              <a:gd name="connsiteX1" fmla="*/ 651642 w 651641"/>
              <a:gd name="connsiteY1" fmla="*/ 0 h 83801"/>
              <a:gd name="connsiteX2" fmla="*/ 651642 w 651641"/>
              <a:gd name="connsiteY2" fmla="*/ 83801 h 83801"/>
              <a:gd name="connsiteX3" fmla="*/ 0 w 651641"/>
              <a:gd name="connsiteY3" fmla="*/ 83801 h 83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1641" h="83801">
                <a:moveTo>
                  <a:pt x="0" y="0"/>
                </a:moveTo>
                <a:lnTo>
                  <a:pt x="651642" y="0"/>
                </a:lnTo>
                <a:lnTo>
                  <a:pt x="651642" y="83801"/>
                </a:lnTo>
                <a:lnTo>
                  <a:pt x="0" y="83801"/>
                </a:lnTo>
                <a:close/>
              </a:path>
            </a:pathLst>
          </a:custGeom>
          <a:gradFill>
            <a:gsLst>
              <a:gs pos="0">
                <a:srgbClr val="41B2FF"/>
              </a:gs>
              <a:gs pos="50000">
                <a:srgbClr val="4EB8FE"/>
              </a:gs>
              <a:gs pos="100000">
                <a:srgbClr val="5CBEFE"/>
              </a:gs>
            </a:gsLst>
            <a:lin ang="12599924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9" name="그래픽 36">
            <a:extLst>
              <a:ext uri="{FF2B5EF4-FFF2-40B4-BE49-F238E27FC236}">
                <a16:creationId xmlns:a16="http://schemas.microsoft.com/office/drawing/2014/main" id="{827553D3-49F0-13EB-37FF-3FB65CBA3BA8}"/>
              </a:ext>
            </a:extLst>
          </p:cNvPr>
          <p:cNvGrpSpPr/>
          <p:nvPr/>
        </p:nvGrpSpPr>
        <p:grpSpPr>
          <a:xfrm>
            <a:off x="1846326" y="2067102"/>
            <a:ext cx="187349" cy="34848"/>
            <a:chOff x="2533143" y="2272604"/>
            <a:chExt cx="184788" cy="34372"/>
          </a:xfrm>
          <a:solidFill>
            <a:srgbClr val="2A5CAA"/>
          </a:solidFill>
        </p:grpSpPr>
        <p:sp>
          <p:nvSpPr>
            <p:cNvPr id="20" name="자유형: 도형 54">
              <a:extLst>
                <a:ext uri="{FF2B5EF4-FFF2-40B4-BE49-F238E27FC236}">
                  <a16:creationId xmlns:a16="http://schemas.microsoft.com/office/drawing/2014/main" id="{3555B515-9425-BE20-3AF9-A5B8018433BF}"/>
                </a:ext>
              </a:extLst>
            </p:cNvPr>
            <p:cNvSpPr/>
            <p:nvPr/>
          </p:nvSpPr>
          <p:spPr>
            <a:xfrm>
              <a:off x="25331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" name="자유형: 도형 55">
              <a:extLst>
                <a:ext uri="{FF2B5EF4-FFF2-40B4-BE49-F238E27FC236}">
                  <a16:creationId xmlns:a16="http://schemas.microsoft.com/office/drawing/2014/main" id="{A398D0FD-096D-1773-6EE5-E06F8730CEA8}"/>
                </a:ext>
              </a:extLst>
            </p:cNvPr>
            <p:cNvSpPr/>
            <p:nvPr/>
          </p:nvSpPr>
          <p:spPr>
            <a:xfrm>
              <a:off x="2608351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" name="자유형: 도형 56">
              <a:extLst>
                <a:ext uri="{FF2B5EF4-FFF2-40B4-BE49-F238E27FC236}">
                  <a16:creationId xmlns:a16="http://schemas.microsoft.com/office/drawing/2014/main" id="{37214941-3C8D-FAEE-D58C-EAB154D6B2D0}"/>
                </a:ext>
              </a:extLst>
            </p:cNvPr>
            <p:cNvSpPr/>
            <p:nvPr/>
          </p:nvSpPr>
          <p:spPr>
            <a:xfrm>
              <a:off x="2683559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3" name="그래픽 36">
            <a:extLst>
              <a:ext uri="{FF2B5EF4-FFF2-40B4-BE49-F238E27FC236}">
                <a16:creationId xmlns:a16="http://schemas.microsoft.com/office/drawing/2014/main" id="{236BC9E1-45CC-828C-9A39-068815D959B1}"/>
              </a:ext>
            </a:extLst>
          </p:cNvPr>
          <p:cNvGrpSpPr/>
          <p:nvPr/>
        </p:nvGrpSpPr>
        <p:grpSpPr>
          <a:xfrm>
            <a:off x="2087482" y="2067102"/>
            <a:ext cx="376650" cy="34848"/>
            <a:chOff x="2771003" y="2272604"/>
            <a:chExt cx="371502" cy="34372"/>
          </a:xfrm>
          <a:solidFill>
            <a:srgbClr val="2A5CAA"/>
          </a:solidFill>
        </p:grpSpPr>
        <p:sp>
          <p:nvSpPr>
            <p:cNvPr id="24" name="자유형: 도형 58">
              <a:extLst>
                <a:ext uri="{FF2B5EF4-FFF2-40B4-BE49-F238E27FC236}">
                  <a16:creationId xmlns:a16="http://schemas.microsoft.com/office/drawing/2014/main" id="{A017F29B-1832-E1C3-AE16-A3BB01EC08FA}"/>
                </a:ext>
              </a:extLst>
            </p:cNvPr>
            <p:cNvSpPr/>
            <p:nvPr/>
          </p:nvSpPr>
          <p:spPr>
            <a:xfrm>
              <a:off x="277100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5" name="자유형: 도형 59">
              <a:extLst>
                <a:ext uri="{FF2B5EF4-FFF2-40B4-BE49-F238E27FC236}">
                  <a16:creationId xmlns:a16="http://schemas.microsoft.com/office/drawing/2014/main" id="{F9FEC4FA-A3E0-3CBD-7626-FDDB20A1C3FB}"/>
                </a:ext>
              </a:extLst>
            </p:cNvPr>
            <p:cNvSpPr/>
            <p:nvPr/>
          </p:nvSpPr>
          <p:spPr>
            <a:xfrm>
              <a:off x="28384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6" name="자유형: 도형 60">
              <a:extLst>
                <a:ext uri="{FF2B5EF4-FFF2-40B4-BE49-F238E27FC236}">
                  <a16:creationId xmlns:a16="http://schemas.microsoft.com/office/drawing/2014/main" id="{B2D75C18-A402-FDC4-1C60-9FF4CF22F299}"/>
                </a:ext>
              </a:extLst>
            </p:cNvPr>
            <p:cNvSpPr/>
            <p:nvPr/>
          </p:nvSpPr>
          <p:spPr>
            <a:xfrm>
              <a:off x="290581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" name="자유형: 도형 61">
              <a:extLst>
                <a:ext uri="{FF2B5EF4-FFF2-40B4-BE49-F238E27FC236}">
                  <a16:creationId xmlns:a16="http://schemas.microsoft.com/office/drawing/2014/main" id="{55BD3114-4B3A-E92B-3186-1C7761B16E57}"/>
                </a:ext>
              </a:extLst>
            </p:cNvPr>
            <p:cNvSpPr/>
            <p:nvPr/>
          </p:nvSpPr>
          <p:spPr>
            <a:xfrm>
              <a:off x="297325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8" name="자유형: 도형 62">
              <a:extLst>
                <a:ext uri="{FF2B5EF4-FFF2-40B4-BE49-F238E27FC236}">
                  <a16:creationId xmlns:a16="http://schemas.microsoft.com/office/drawing/2014/main" id="{43D978D8-6B5A-5A6A-6181-5630334A2E4B}"/>
                </a:ext>
              </a:extLst>
            </p:cNvPr>
            <p:cNvSpPr/>
            <p:nvPr/>
          </p:nvSpPr>
          <p:spPr>
            <a:xfrm>
              <a:off x="304069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9" name="자유형: 도형 63">
              <a:extLst>
                <a:ext uri="{FF2B5EF4-FFF2-40B4-BE49-F238E27FC236}">
                  <a16:creationId xmlns:a16="http://schemas.microsoft.com/office/drawing/2014/main" id="{A8A77A96-C893-3CD2-E5CE-7213DBCBC330}"/>
                </a:ext>
              </a:extLst>
            </p:cNvPr>
            <p:cNvSpPr/>
            <p:nvPr/>
          </p:nvSpPr>
          <p:spPr>
            <a:xfrm>
              <a:off x="310813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30" name="그림 29">
            <a:extLst>
              <a:ext uri="{FF2B5EF4-FFF2-40B4-BE49-F238E27FC236}">
                <a16:creationId xmlns:a16="http://schemas.microsoft.com/office/drawing/2014/main" id="{B7375329-30D4-5984-F2A9-7962B8CEE040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8910"/>
          <a:stretch/>
        </p:blipFill>
        <p:spPr>
          <a:xfrm>
            <a:off x="1108778" y="1726834"/>
            <a:ext cx="914232" cy="1080325"/>
          </a:xfrm>
          <a:custGeom>
            <a:avLst/>
            <a:gdLst>
              <a:gd name="connsiteX0" fmla="*/ 0 w 989939"/>
              <a:gd name="connsiteY0" fmla="*/ 40 h 1065560"/>
              <a:gd name="connsiteX1" fmla="*/ 989940 w 989939"/>
              <a:gd name="connsiteY1" fmla="*/ 40 h 1065560"/>
              <a:gd name="connsiteX2" fmla="*/ 989940 w 989939"/>
              <a:gd name="connsiteY2" fmla="*/ 1065600 h 1065560"/>
              <a:gd name="connsiteX3" fmla="*/ 0 w 989939"/>
              <a:gd name="connsiteY3" fmla="*/ 1065600 h 1065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9939" h="1065560">
                <a:moveTo>
                  <a:pt x="0" y="40"/>
                </a:moveTo>
                <a:lnTo>
                  <a:pt x="989940" y="40"/>
                </a:lnTo>
                <a:lnTo>
                  <a:pt x="989940" y="1065600"/>
                </a:lnTo>
                <a:lnTo>
                  <a:pt x="0" y="1065600"/>
                </a:lnTo>
                <a:close/>
              </a:path>
            </a:pathLst>
          </a:custGeom>
        </p:spPr>
      </p:pic>
      <p:sp>
        <p:nvSpPr>
          <p:cNvPr id="31" name="자유형: 도형 67">
            <a:extLst>
              <a:ext uri="{FF2B5EF4-FFF2-40B4-BE49-F238E27FC236}">
                <a16:creationId xmlns:a16="http://schemas.microsoft.com/office/drawing/2014/main" id="{7553D4F9-6C37-5494-E27D-B06AA52D1F52}"/>
              </a:ext>
            </a:extLst>
          </p:cNvPr>
          <p:cNvSpPr/>
          <p:nvPr/>
        </p:nvSpPr>
        <p:spPr>
          <a:xfrm>
            <a:off x="1619597" y="3244029"/>
            <a:ext cx="568948" cy="183934"/>
          </a:xfrm>
          <a:custGeom>
            <a:avLst/>
            <a:gdLst>
              <a:gd name="connsiteX0" fmla="*/ 500126 w 561172"/>
              <a:gd name="connsiteY0" fmla="*/ 0 h 181420"/>
              <a:gd name="connsiteX1" fmla="*/ 561172 w 561172"/>
              <a:gd name="connsiteY1" fmla="*/ 61046 h 181420"/>
              <a:gd name="connsiteX2" fmla="*/ 561172 w 561172"/>
              <a:gd name="connsiteY2" fmla="*/ 120374 h 181420"/>
              <a:gd name="connsiteX3" fmla="*/ 500126 w 561172"/>
              <a:gd name="connsiteY3" fmla="*/ 181420 h 181420"/>
              <a:gd name="connsiteX4" fmla="*/ 61046 w 561172"/>
              <a:gd name="connsiteY4" fmla="*/ 181420 h 181420"/>
              <a:gd name="connsiteX5" fmla="*/ 0 w 561172"/>
              <a:gd name="connsiteY5" fmla="*/ 120374 h 181420"/>
              <a:gd name="connsiteX6" fmla="*/ 0 w 561172"/>
              <a:gd name="connsiteY6" fmla="*/ 61046 h 181420"/>
              <a:gd name="connsiteX7" fmla="*/ 61046 w 561172"/>
              <a:gd name="connsiteY7" fmla="*/ 0 h 181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1172" h="181420">
                <a:moveTo>
                  <a:pt x="500126" y="0"/>
                </a:moveTo>
                <a:cubicBezTo>
                  <a:pt x="533841" y="0"/>
                  <a:pt x="561172" y="27331"/>
                  <a:pt x="561172" y="61046"/>
                </a:cubicBezTo>
                <a:lnTo>
                  <a:pt x="561172" y="120374"/>
                </a:lnTo>
                <a:cubicBezTo>
                  <a:pt x="561172" y="154089"/>
                  <a:pt x="533841" y="181420"/>
                  <a:pt x="500126" y="181420"/>
                </a:cubicBezTo>
                <a:lnTo>
                  <a:pt x="61046" y="181420"/>
                </a:lnTo>
                <a:cubicBezTo>
                  <a:pt x="27331" y="181420"/>
                  <a:pt x="0" y="154089"/>
                  <a:pt x="0" y="120374"/>
                </a:cubicBezTo>
                <a:lnTo>
                  <a:pt x="0" y="61046"/>
                </a:lnTo>
                <a:cubicBezTo>
                  <a:pt x="0" y="27331"/>
                  <a:pt x="27331" y="0"/>
                  <a:pt x="6104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32" name="그룹 31"/>
          <p:cNvGrpSpPr/>
          <p:nvPr/>
        </p:nvGrpSpPr>
        <p:grpSpPr>
          <a:xfrm>
            <a:off x="1746683" y="2846300"/>
            <a:ext cx="307858" cy="369332"/>
            <a:chOff x="-1192488" y="1278776"/>
            <a:chExt cx="307858" cy="369332"/>
          </a:xfrm>
        </p:grpSpPr>
        <p:sp>
          <p:nvSpPr>
            <p:cNvPr id="33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-1163423" y="1324046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-1192488" y="1278776"/>
              <a:ext cx="2818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1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805BE3D5-6D8B-BE6E-9653-1CC4B3E06BC3}"/>
              </a:ext>
            </a:extLst>
          </p:cNvPr>
          <p:cNvGrpSpPr/>
          <p:nvPr/>
        </p:nvGrpSpPr>
        <p:grpSpPr>
          <a:xfrm>
            <a:off x="754941" y="6123786"/>
            <a:ext cx="2968267" cy="276999"/>
            <a:chOff x="828675" y="6123786"/>
            <a:chExt cx="2968267" cy="276999"/>
          </a:xfrm>
        </p:grpSpPr>
        <p:pic>
          <p:nvPicPr>
            <p:cNvPr id="36" name="그래픽 76">
              <a:extLst>
                <a:ext uri="{FF2B5EF4-FFF2-40B4-BE49-F238E27FC236}">
                  <a16:creationId xmlns:a16="http://schemas.microsoft.com/office/drawing/2014/main" id="{30BA1A56-7F85-DCF8-2CA0-9BE162640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828675" y="6165096"/>
              <a:ext cx="195876" cy="195876"/>
            </a:xfrm>
            <a:prstGeom prst="rect">
              <a:avLst/>
            </a:prstGeom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BACBE09E-A2D9-B815-5456-16C5B75E3CA6}"/>
                </a:ext>
              </a:extLst>
            </p:cNvPr>
            <p:cNvSpPr txBox="1"/>
            <p:nvPr/>
          </p:nvSpPr>
          <p:spPr>
            <a:xfrm>
              <a:off x="994572" y="6123786"/>
              <a:ext cx="280237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메뉴경로</a:t>
              </a:r>
              <a:r>
                <a:rPr lang="en-US" altLang="ko-KR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: </a:t>
              </a:r>
              <a:r>
                <a:rPr lang="ko-KR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전체메뉴 → 수업 → 스마트출석</a:t>
              </a:r>
            </a:p>
          </p:txBody>
        </p:sp>
      </p:grpSp>
      <p:sp>
        <p:nvSpPr>
          <p:cNvPr id="39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4277771" y="2565270"/>
            <a:ext cx="2123029" cy="406116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0" name="자유형: 도형 65">
            <a:extLst>
              <a:ext uri="{FF2B5EF4-FFF2-40B4-BE49-F238E27FC236}">
                <a16:creationId xmlns:a16="http://schemas.microsoft.com/office/drawing/2014/main" id="{D1639632-3438-B96E-98A3-B4953E80B8E4}"/>
              </a:ext>
            </a:extLst>
          </p:cNvPr>
          <p:cNvSpPr/>
          <p:nvPr/>
        </p:nvSpPr>
        <p:spPr>
          <a:xfrm>
            <a:off x="5202389" y="2241870"/>
            <a:ext cx="278793" cy="278793"/>
          </a:xfrm>
          <a:custGeom>
            <a:avLst/>
            <a:gdLst>
              <a:gd name="connsiteX0" fmla="*/ 142510 w 274983"/>
              <a:gd name="connsiteY0" fmla="*/ 0 h 274983"/>
              <a:gd name="connsiteX1" fmla="*/ 274983 w 274983"/>
              <a:gd name="connsiteY1" fmla="*/ 132473 h 274983"/>
              <a:gd name="connsiteX2" fmla="*/ 274983 w 274983"/>
              <a:gd name="connsiteY2" fmla="*/ 142510 h 274983"/>
              <a:gd name="connsiteX3" fmla="*/ 142510 w 274983"/>
              <a:gd name="connsiteY3" fmla="*/ 274983 h 274983"/>
              <a:gd name="connsiteX4" fmla="*/ 132473 w 274983"/>
              <a:gd name="connsiteY4" fmla="*/ 274983 h 274983"/>
              <a:gd name="connsiteX5" fmla="*/ 0 w 274983"/>
              <a:gd name="connsiteY5" fmla="*/ 142510 h 274983"/>
              <a:gd name="connsiteX6" fmla="*/ 0 w 274983"/>
              <a:gd name="connsiteY6" fmla="*/ 132473 h 274983"/>
              <a:gd name="connsiteX7" fmla="*/ 132473 w 274983"/>
              <a:gd name="connsiteY7" fmla="*/ 0 h 27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4983" h="274983">
                <a:moveTo>
                  <a:pt x="142510" y="0"/>
                </a:moveTo>
                <a:cubicBezTo>
                  <a:pt x="215673" y="0"/>
                  <a:pt x="274983" y="59310"/>
                  <a:pt x="274983" y="132473"/>
                </a:cubicBezTo>
                <a:lnTo>
                  <a:pt x="274983" y="142510"/>
                </a:lnTo>
                <a:cubicBezTo>
                  <a:pt x="274983" y="215673"/>
                  <a:pt x="215673" y="274983"/>
                  <a:pt x="142510" y="274983"/>
                </a:cubicBezTo>
                <a:lnTo>
                  <a:pt x="132473" y="274983"/>
                </a:lnTo>
                <a:cubicBezTo>
                  <a:pt x="59310" y="274983"/>
                  <a:pt x="0" y="215673"/>
                  <a:pt x="0" y="142510"/>
                </a:cubicBezTo>
                <a:lnTo>
                  <a:pt x="0" y="132473"/>
                </a:lnTo>
                <a:cubicBezTo>
                  <a:pt x="0" y="59310"/>
                  <a:pt x="59310" y="0"/>
                  <a:pt x="132473" y="0"/>
                </a:cubicBezTo>
                <a:close/>
              </a:path>
            </a:pathLst>
          </a:custGeom>
          <a:solidFill>
            <a:srgbClr val="0082C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CA79B94-FD23-9F4A-3CE7-6EC89E501CD9}"/>
              </a:ext>
            </a:extLst>
          </p:cNvPr>
          <p:cNvSpPr txBox="1"/>
          <p:nvPr/>
        </p:nvSpPr>
        <p:spPr>
          <a:xfrm>
            <a:off x="5186514" y="2196600"/>
            <a:ext cx="262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80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endParaRPr lang="ko-KR" altLang="en-US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4" name="자유형: 도형 94">
            <a:extLst>
              <a:ext uri="{FF2B5EF4-FFF2-40B4-BE49-F238E27FC236}">
                <a16:creationId xmlns:a16="http://schemas.microsoft.com/office/drawing/2014/main" id="{6C688B3E-1279-7E46-B410-7A324E61C2BB}"/>
              </a:ext>
            </a:extLst>
          </p:cNvPr>
          <p:cNvSpPr/>
          <p:nvPr/>
        </p:nvSpPr>
        <p:spPr>
          <a:xfrm>
            <a:off x="4558469" y="2056480"/>
            <a:ext cx="672665" cy="133876"/>
          </a:xfrm>
          <a:custGeom>
            <a:avLst/>
            <a:gdLst>
              <a:gd name="connsiteX0" fmla="*/ 0 w 917447"/>
              <a:gd name="connsiteY0" fmla="*/ 0 h 182594"/>
              <a:gd name="connsiteX1" fmla="*/ 917448 w 917447"/>
              <a:gd name="connsiteY1" fmla="*/ 0 h 182594"/>
              <a:gd name="connsiteX2" fmla="*/ 917448 w 917447"/>
              <a:gd name="connsiteY2" fmla="*/ 182594 h 182594"/>
              <a:gd name="connsiteX3" fmla="*/ 0 w 917447"/>
              <a:gd name="connsiteY3" fmla="*/ 182594 h 18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447" h="182594">
                <a:moveTo>
                  <a:pt x="0" y="0"/>
                </a:moveTo>
                <a:lnTo>
                  <a:pt x="917448" y="0"/>
                </a:lnTo>
                <a:lnTo>
                  <a:pt x="917448" y="182594"/>
                </a:lnTo>
                <a:lnTo>
                  <a:pt x="0" y="182594"/>
                </a:lnTo>
                <a:close/>
              </a:path>
            </a:pathLst>
          </a:custGeom>
          <a:solidFill>
            <a:srgbClr val="F6F7F8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pic>
        <p:nvPicPr>
          <p:cNvPr id="45" name="그림 44">
            <a:extLst>
              <a:ext uri="{FF2B5EF4-FFF2-40B4-BE49-F238E27FC236}">
                <a16:creationId xmlns:a16="http://schemas.microsoft.com/office/drawing/2014/main" id="{BAEF88CC-727F-43BA-8BF5-E20E97C270B5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b="42394"/>
          <a:stretch/>
        </p:blipFill>
        <p:spPr>
          <a:xfrm>
            <a:off x="1318878" y="1998650"/>
            <a:ext cx="418588" cy="57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383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778" y="1446229"/>
            <a:ext cx="2281519" cy="4548170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QR </a:t>
            </a:r>
            <a:r>
              <a:rPr lang="ko-KR" altLang="en-US" smtClean="0"/>
              <a:t>인증방식</a:t>
            </a:r>
            <a:endParaRPr lang="ko-KR" altLang="en-US"/>
          </a:p>
        </p:txBody>
      </p:sp>
      <p:sp>
        <p:nvSpPr>
          <p:cNvPr id="39" name="자유형: 도형 30">
            <a:extLst>
              <a:ext uri="{FF2B5EF4-FFF2-40B4-BE49-F238E27FC236}">
                <a16:creationId xmlns:a16="http://schemas.microsoft.com/office/drawing/2014/main" id="{C3423585-B80B-7337-95B5-26BAA0920D70}"/>
              </a:ext>
            </a:extLst>
          </p:cNvPr>
          <p:cNvSpPr/>
          <p:nvPr/>
        </p:nvSpPr>
        <p:spPr>
          <a:xfrm>
            <a:off x="1203158" y="3510294"/>
            <a:ext cx="2075086" cy="293881"/>
          </a:xfrm>
          <a:custGeom>
            <a:avLst/>
            <a:gdLst>
              <a:gd name="connsiteX0" fmla="*/ 1995992 w 2053576"/>
              <a:gd name="connsiteY0" fmla="*/ 0 h 293881"/>
              <a:gd name="connsiteX1" fmla="*/ 2053577 w 2053576"/>
              <a:gd name="connsiteY1" fmla="*/ 57097 h 293881"/>
              <a:gd name="connsiteX2" fmla="*/ 2053577 w 2053576"/>
              <a:gd name="connsiteY2" fmla="*/ 236785 h 293881"/>
              <a:gd name="connsiteX3" fmla="*/ 1995992 w 2053576"/>
              <a:gd name="connsiteY3" fmla="*/ 293882 h 293881"/>
              <a:gd name="connsiteX4" fmla="*/ 57585 w 2053576"/>
              <a:gd name="connsiteY4" fmla="*/ 293882 h 293881"/>
              <a:gd name="connsiteX5" fmla="*/ 0 w 2053576"/>
              <a:gd name="connsiteY5" fmla="*/ 236785 h 293881"/>
              <a:gd name="connsiteX6" fmla="*/ 0 w 2053576"/>
              <a:gd name="connsiteY6" fmla="*/ 57097 h 293881"/>
              <a:gd name="connsiteX7" fmla="*/ 57585 w 2053576"/>
              <a:gd name="connsiteY7" fmla="*/ 0 h 293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53576" h="293881">
                <a:moveTo>
                  <a:pt x="1995992" y="0"/>
                </a:moveTo>
                <a:cubicBezTo>
                  <a:pt x="2027795" y="0"/>
                  <a:pt x="2053577" y="25563"/>
                  <a:pt x="2053577" y="57097"/>
                </a:cubicBezTo>
                <a:lnTo>
                  <a:pt x="2053577" y="236785"/>
                </a:lnTo>
                <a:cubicBezTo>
                  <a:pt x="2053577" y="268319"/>
                  <a:pt x="2027795" y="293882"/>
                  <a:pt x="1995992" y="293882"/>
                </a:cubicBezTo>
                <a:lnTo>
                  <a:pt x="57585" y="293882"/>
                </a:lnTo>
                <a:cubicBezTo>
                  <a:pt x="25782" y="293882"/>
                  <a:pt x="0" y="268319"/>
                  <a:pt x="0" y="236785"/>
                </a:cubicBezTo>
                <a:lnTo>
                  <a:pt x="0" y="57097"/>
                </a:lnTo>
                <a:cubicBezTo>
                  <a:pt x="0" y="25563"/>
                  <a:pt x="25782" y="0"/>
                  <a:pt x="57585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pic>
        <p:nvPicPr>
          <p:cNvPr id="41" name="그림 40">
            <a:extLst>
              <a:ext uri="{FF2B5EF4-FFF2-40B4-BE49-F238E27FC236}">
                <a16:creationId xmlns:a16="http://schemas.microsoft.com/office/drawing/2014/main" id="{6A2F5C47-D038-6BD5-7A6D-21A7413C6F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0012" y="1432784"/>
            <a:ext cx="2237379" cy="4547574"/>
          </a:xfrm>
          <a:custGeom>
            <a:avLst/>
            <a:gdLst>
              <a:gd name="connsiteX0" fmla="*/ 2 w 2165286"/>
              <a:gd name="connsiteY0" fmla="*/ 45 h 4401042"/>
              <a:gd name="connsiteX1" fmla="*/ 2165288 w 2165286"/>
              <a:gd name="connsiteY1" fmla="*/ 45 h 4401042"/>
              <a:gd name="connsiteX2" fmla="*/ 2165288 w 2165286"/>
              <a:gd name="connsiteY2" fmla="*/ 4401088 h 4401042"/>
              <a:gd name="connsiteX3" fmla="*/ 2 w 2165286"/>
              <a:gd name="connsiteY3" fmla="*/ 4401088 h 4401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5286" h="4401042">
                <a:moveTo>
                  <a:pt x="2" y="45"/>
                </a:moveTo>
                <a:lnTo>
                  <a:pt x="2165288" y="45"/>
                </a:lnTo>
                <a:lnTo>
                  <a:pt x="2165288" y="4401088"/>
                </a:lnTo>
                <a:lnTo>
                  <a:pt x="2" y="4401088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42" name="자유형: 도형 56">
            <a:extLst>
              <a:ext uri="{FF2B5EF4-FFF2-40B4-BE49-F238E27FC236}">
                <a16:creationId xmlns:a16="http://schemas.microsoft.com/office/drawing/2014/main" id="{EEE830C9-12EB-725E-7BD5-B5BE4B91004F}"/>
              </a:ext>
            </a:extLst>
          </p:cNvPr>
          <p:cNvSpPr/>
          <p:nvPr/>
        </p:nvSpPr>
        <p:spPr>
          <a:xfrm>
            <a:off x="4624049" y="3329773"/>
            <a:ext cx="1384131" cy="1089864"/>
          </a:xfrm>
          <a:custGeom>
            <a:avLst/>
            <a:gdLst>
              <a:gd name="connsiteX0" fmla="*/ 1251750 w 1339532"/>
              <a:gd name="connsiteY0" fmla="*/ 0 h 1054746"/>
              <a:gd name="connsiteX1" fmla="*/ 1339533 w 1339532"/>
              <a:gd name="connsiteY1" fmla="*/ 87783 h 1054746"/>
              <a:gd name="connsiteX2" fmla="*/ 1339533 w 1339532"/>
              <a:gd name="connsiteY2" fmla="*/ 966963 h 1054746"/>
              <a:gd name="connsiteX3" fmla="*/ 1251750 w 1339532"/>
              <a:gd name="connsiteY3" fmla="*/ 1054746 h 1054746"/>
              <a:gd name="connsiteX4" fmla="*/ 87783 w 1339532"/>
              <a:gd name="connsiteY4" fmla="*/ 1054746 h 1054746"/>
              <a:gd name="connsiteX5" fmla="*/ 0 w 1339532"/>
              <a:gd name="connsiteY5" fmla="*/ 966963 h 1054746"/>
              <a:gd name="connsiteX6" fmla="*/ 0 w 1339532"/>
              <a:gd name="connsiteY6" fmla="*/ 87783 h 1054746"/>
              <a:gd name="connsiteX7" fmla="*/ 87783 w 1339532"/>
              <a:gd name="connsiteY7" fmla="*/ 0 h 1054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39532" h="1054746">
                <a:moveTo>
                  <a:pt x="1251750" y="0"/>
                </a:moveTo>
                <a:cubicBezTo>
                  <a:pt x="1300231" y="0"/>
                  <a:pt x="1339533" y="39302"/>
                  <a:pt x="1339533" y="87783"/>
                </a:cubicBezTo>
                <a:lnTo>
                  <a:pt x="1339533" y="966963"/>
                </a:lnTo>
                <a:cubicBezTo>
                  <a:pt x="1339533" y="1015445"/>
                  <a:pt x="1300231" y="1054746"/>
                  <a:pt x="1251750" y="1054746"/>
                </a:cubicBezTo>
                <a:lnTo>
                  <a:pt x="87783" y="1054746"/>
                </a:lnTo>
                <a:cubicBezTo>
                  <a:pt x="39302" y="1054746"/>
                  <a:pt x="0" y="1015445"/>
                  <a:pt x="0" y="966963"/>
                </a:cubicBezTo>
                <a:lnTo>
                  <a:pt x="0" y="87783"/>
                </a:lnTo>
                <a:cubicBezTo>
                  <a:pt x="0" y="39302"/>
                  <a:pt x="39302" y="0"/>
                  <a:pt x="87783" y="0"/>
                </a:cubicBezTo>
                <a:close/>
              </a:path>
            </a:pathLst>
          </a:custGeom>
          <a:noFill/>
          <a:ln w="13484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3" name="자유형: 도형 57">
            <a:extLst>
              <a:ext uri="{FF2B5EF4-FFF2-40B4-BE49-F238E27FC236}">
                <a16:creationId xmlns:a16="http://schemas.microsoft.com/office/drawing/2014/main" id="{991A31FB-9B3D-3BBE-22C2-1EFF9371448D}"/>
              </a:ext>
            </a:extLst>
          </p:cNvPr>
          <p:cNvSpPr/>
          <p:nvPr/>
        </p:nvSpPr>
        <p:spPr>
          <a:xfrm>
            <a:off x="4200012" y="1432784"/>
            <a:ext cx="2236190" cy="221802"/>
          </a:xfrm>
          <a:custGeom>
            <a:avLst/>
            <a:gdLst>
              <a:gd name="connsiteX0" fmla="*/ 0 w 2164136"/>
              <a:gd name="connsiteY0" fmla="*/ 0 h 214655"/>
              <a:gd name="connsiteX1" fmla="*/ 2164137 w 2164136"/>
              <a:gd name="connsiteY1" fmla="*/ 0 h 214655"/>
              <a:gd name="connsiteX2" fmla="*/ 2164137 w 2164136"/>
              <a:gd name="connsiteY2" fmla="*/ 214655 h 214655"/>
              <a:gd name="connsiteX3" fmla="*/ 0 w 2164136"/>
              <a:gd name="connsiteY3" fmla="*/ 214655 h 214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4136" h="214655">
                <a:moveTo>
                  <a:pt x="0" y="0"/>
                </a:moveTo>
                <a:lnTo>
                  <a:pt x="2164137" y="0"/>
                </a:lnTo>
                <a:lnTo>
                  <a:pt x="2164137" y="214655"/>
                </a:lnTo>
                <a:lnTo>
                  <a:pt x="0" y="214655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56" name="그룹 55"/>
          <p:cNvGrpSpPr/>
          <p:nvPr/>
        </p:nvGrpSpPr>
        <p:grpSpPr>
          <a:xfrm>
            <a:off x="2093367" y="3858690"/>
            <a:ext cx="294668" cy="369332"/>
            <a:chOff x="5186514" y="2196600"/>
            <a:chExt cx="294668" cy="369332"/>
          </a:xfrm>
        </p:grpSpPr>
        <p:sp>
          <p:nvSpPr>
            <p:cNvPr id="57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 smtClean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91" name="그룹 90"/>
          <p:cNvGrpSpPr/>
          <p:nvPr/>
        </p:nvGrpSpPr>
        <p:grpSpPr>
          <a:xfrm>
            <a:off x="6560825" y="3866653"/>
            <a:ext cx="299431" cy="369332"/>
            <a:chOff x="6560825" y="3997672"/>
            <a:chExt cx="299431" cy="369332"/>
          </a:xfrm>
        </p:grpSpPr>
        <p:sp>
          <p:nvSpPr>
            <p:cNvPr id="60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6581463" y="4042942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6560825" y="3997672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 smtClean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90" name="그룹 89"/>
          <p:cNvGrpSpPr/>
          <p:nvPr/>
        </p:nvGrpSpPr>
        <p:grpSpPr>
          <a:xfrm>
            <a:off x="6047899" y="4241859"/>
            <a:ext cx="1288128" cy="1829374"/>
            <a:chOff x="6065172" y="4419637"/>
            <a:chExt cx="1288128" cy="1829374"/>
          </a:xfrm>
        </p:grpSpPr>
        <p:pic>
          <p:nvPicPr>
            <p:cNvPr id="62" name="그림 61"/>
            <p:cNvPicPr>
              <a:picLocks noChangeAspect="1"/>
            </p:cNvPicPr>
            <p:nvPr/>
          </p:nvPicPr>
          <p:blipFill rotWithShape="1">
            <a:blip r:embed="rId4"/>
            <a:srcRect r="719" b="31666"/>
            <a:stretch/>
          </p:blipFill>
          <p:spPr>
            <a:xfrm>
              <a:off x="6065172" y="4419637"/>
              <a:ext cx="1288128" cy="1829374"/>
            </a:xfrm>
            <a:prstGeom prst="rect">
              <a:avLst/>
            </a:prstGeom>
            <a:blipFill>
              <a:blip r:embed="rId5"/>
              <a:stretch>
                <a:fillRect/>
              </a:stretch>
            </a:blipFill>
            <a:ln w="13484" cap="rnd">
              <a:solidFill>
                <a:srgbClr val="EF545A"/>
              </a:solidFill>
              <a:prstDash val="solid"/>
              <a:round/>
            </a:ln>
            <a:effectLst>
              <a:softEdge rad="0"/>
            </a:effectLst>
          </p:spPr>
        </p:pic>
        <p:sp>
          <p:nvSpPr>
            <p:cNvPr id="49" name="자유형: 도형 64">
              <a:extLst>
                <a:ext uri="{FF2B5EF4-FFF2-40B4-BE49-F238E27FC236}">
                  <a16:creationId xmlns:a16="http://schemas.microsoft.com/office/drawing/2014/main" id="{1B701E48-05FF-0727-095C-2BD5BEF7CB40}"/>
                </a:ext>
              </a:extLst>
            </p:cNvPr>
            <p:cNvSpPr/>
            <p:nvPr/>
          </p:nvSpPr>
          <p:spPr>
            <a:xfrm>
              <a:off x="6266286" y="5670740"/>
              <a:ext cx="570026" cy="172622"/>
            </a:xfrm>
            <a:custGeom>
              <a:avLst/>
              <a:gdLst>
                <a:gd name="connsiteX0" fmla="*/ 0 w 813715"/>
                <a:gd name="connsiteY0" fmla="*/ 0 h 151354"/>
                <a:gd name="connsiteX1" fmla="*/ 813715 w 813715"/>
                <a:gd name="connsiteY1" fmla="*/ 0 h 151354"/>
                <a:gd name="connsiteX2" fmla="*/ 813715 w 813715"/>
                <a:gd name="connsiteY2" fmla="*/ 151354 h 151354"/>
                <a:gd name="connsiteX3" fmla="*/ 0 w 813715"/>
                <a:gd name="connsiteY3" fmla="*/ 151354 h 1513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13715" h="151354">
                  <a:moveTo>
                    <a:pt x="0" y="0"/>
                  </a:moveTo>
                  <a:lnTo>
                    <a:pt x="813715" y="0"/>
                  </a:lnTo>
                  <a:lnTo>
                    <a:pt x="813715" y="151354"/>
                  </a:lnTo>
                  <a:lnTo>
                    <a:pt x="0" y="151354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/>
            </a:p>
          </p:txBody>
        </p:sp>
        <p:sp>
          <p:nvSpPr>
            <p:cNvPr id="50" name="자유형: 도형 65">
              <a:extLst>
                <a:ext uri="{FF2B5EF4-FFF2-40B4-BE49-F238E27FC236}">
                  <a16:creationId xmlns:a16="http://schemas.microsoft.com/office/drawing/2014/main" id="{2BFF7C4E-75B5-4578-6648-1EB813B7E53F}"/>
                </a:ext>
              </a:extLst>
            </p:cNvPr>
            <p:cNvSpPr/>
            <p:nvPr/>
          </p:nvSpPr>
          <p:spPr>
            <a:xfrm>
              <a:off x="6299809" y="5706190"/>
              <a:ext cx="499950" cy="5505"/>
            </a:xfrm>
            <a:custGeom>
              <a:avLst/>
              <a:gdLst>
                <a:gd name="connsiteX0" fmla="*/ 0 w 763940"/>
                <a:gd name="connsiteY0" fmla="*/ 0 h 6762"/>
                <a:gd name="connsiteX1" fmla="*/ 763940 w 763940"/>
                <a:gd name="connsiteY1" fmla="*/ 0 h 6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63940" h="6762">
                  <a:moveTo>
                    <a:pt x="0" y="0"/>
                  </a:moveTo>
                  <a:lnTo>
                    <a:pt x="763940" y="0"/>
                  </a:lnTo>
                </a:path>
              </a:pathLst>
            </a:custGeom>
            <a:ln w="63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1" name="자유형: 도형 66">
              <a:extLst>
                <a:ext uri="{FF2B5EF4-FFF2-40B4-BE49-F238E27FC236}">
                  <a16:creationId xmlns:a16="http://schemas.microsoft.com/office/drawing/2014/main" id="{E08E6122-0E54-8F11-539E-D474477C5BE7}"/>
                </a:ext>
              </a:extLst>
            </p:cNvPr>
            <p:cNvSpPr/>
            <p:nvPr/>
          </p:nvSpPr>
          <p:spPr>
            <a:xfrm>
              <a:off x="6299809" y="5729808"/>
              <a:ext cx="499950" cy="5505"/>
            </a:xfrm>
            <a:custGeom>
              <a:avLst/>
              <a:gdLst>
                <a:gd name="connsiteX0" fmla="*/ 0 w 763940"/>
                <a:gd name="connsiteY0" fmla="*/ 0 h 6762"/>
                <a:gd name="connsiteX1" fmla="*/ 763940 w 763940"/>
                <a:gd name="connsiteY1" fmla="*/ 0 h 6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63940" h="6762">
                  <a:moveTo>
                    <a:pt x="0" y="0"/>
                  </a:moveTo>
                  <a:lnTo>
                    <a:pt x="763940" y="0"/>
                  </a:lnTo>
                </a:path>
              </a:pathLst>
            </a:custGeom>
            <a:ln w="63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4" name="자유형: 도형 64">
              <a:extLst>
                <a:ext uri="{FF2B5EF4-FFF2-40B4-BE49-F238E27FC236}">
                  <a16:creationId xmlns:a16="http://schemas.microsoft.com/office/drawing/2014/main" id="{1B701E48-05FF-0727-095C-2BD5BEF7CB40}"/>
                </a:ext>
              </a:extLst>
            </p:cNvPr>
            <p:cNvSpPr/>
            <p:nvPr/>
          </p:nvSpPr>
          <p:spPr>
            <a:xfrm>
              <a:off x="6560825" y="4448215"/>
              <a:ext cx="570026" cy="172622"/>
            </a:xfrm>
            <a:custGeom>
              <a:avLst/>
              <a:gdLst>
                <a:gd name="connsiteX0" fmla="*/ 0 w 813715"/>
                <a:gd name="connsiteY0" fmla="*/ 0 h 151354"/>
                <a:gd name="connsiteX1" fmla="*/ 813715 w 813715"/>
                <a:gd name="connsiteY1" fmla="*/ 0 h 151354"/>
                <a:gd name="connsiteX2" fmla="*/ 813715 w 813715"/>
                <a:gd name="connsiteY2" fmla="*/ 151354 h 151354"/>
                <a:gd name="connsiteX3" fmla="*/ 0 w 813715"/>
                <a:gd name="connsiteY3" fmla="*/ 151354 h 1513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13715" h="151354">
                  <a:moveTo>
                    <a:pt x="0" y="0"/>
                  </a:moveTo>
                  <a:lnTo>
                    <a:pt x="813715" y="0"/>
                  </a:lnTo>
                  <a:lnTo>
                    <a:pt x="813715" y="151354"/>
                  </a:lnTo>
                  <a:lnTo>
                    <a:pt x="0" y="151354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/>
            </a:p>
          </p:txBody>
        </p:sp>
        <p:sp>
          <p:nvSpPr>
            <p:cNvPr id="65" name="자유형: 도형 65">
              <a:extLst>
                <a:ext uri="{FF2B5EF4-FFF2-40B4-BE49-F238E27FC236}">
                  <a16:creationId xmlns:a16="http://schemas.microsoft.com/office/drawing/2014/main" id="{2BFF7C4E-75B5-4578-6648-1EB813B7E53F}"/>
                </a:ext>
              </a:extLst>
            </p:cNvPr>
            <p:cNvSpPr/>
            <p:nvPr/>
          </p:nvSpPr>
          <p:spPr>
            <a:xfrm>
              <a:off x="6594348" y="4483665"/>
              <a:ext cx="499950" cy="5505"/>
            </a:xfrm>
            <a:custGeom>
              <a:avLst/>
              <a:gdLst>
                <a:gd name="connsiteX0" fmla="*/ 0 w 763940"/>
                <a:gd name="connsiteY0" fmla="*/ 0 h 6762"/>
                <a:gd name="connsiteX1" fmla="*/ 763940 w 763940"/>
                <a:gd name="connsiteY1" fmla="*/ 0 h 6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63940" h="6762">
                  <a:moveTo>
                    <a:pt x="0" y="0"/>
                  </a:moveTo>
                  <a:lnTo>
                    <a:pt x="763940" y="0"/>
                  </a:lnTo>
                </a:path>
              </a:pathLst>
            </a:custGeom>
            <a:ln w="63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6" name="자유형: 도형 66">
              <a:extLst>
                <a:ext uri="{FF2B5EF4-FFF2-40B4-BE49-F238E27FC236}">
                  <a16:creationId xmlns:a16="http://schemas.microsoft.com/office/drawing/2014/main" id="{E08E6122-0E54-8F11-539E-D474477C5BE7}"/>
                </a:ext>
              </a:extLst>
            </p:cNvPr>
            <p:cNvSpPr/>
            <p:nvPr/>
          </p:nvSpPr>
          <p:spPr>
            <a:xfrm>
              <a:off x="6594348" y="4507283"/>
              <a:ext cx="499950" cy="5505"/>
            </a:xfrm>
            <a:custGeom>
              <a:avLst/>
              <a:gdLst>
                <a:gd name="connsiteX0" fmla="*/ 0 w 763940"/>
                <a:gd name="connsiteY0" fmla="*/ 0 h 6762"/>
                <a:gd name="connsiteX1" fmla="*/ 763940 w 763940"/>
                <a:gd name="connsiteY1" fmla="*/ 0 h 6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63940" h="6762">
                  <a:moveTo>
                    <a:pt x="0" y="0"/>
                  </a:moveTo>
                  <a:lnTo>
                    <a:pt x="763940" y="0"/>
                  </a:lnTo>
                </a:path>
              </a:pathLst>
            </a:custGeom>
            <a:ln w="635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67" name="자유형: 도형 99">
            <a:extLst>
              <a:ext uri="{FF2B5EF4-FFF2-40B4-BE49-F238E27FC236}">
                <a16:creationId xmlns:a16="http://schemas.microsoft.com/office/drawing/2014/main" id="{332F63FF-3697-733B-B777-C21632B1222A}"/>
              </a:ext>
            </a:extLst>
          </p:cNvPr>
          <p:cNvSpPr/>
          <p:nvPr/>
        </p:nvSpPr>
        <p:spPr>
          <a:xfrm>
            <a:off x="1270397" y="2164321"/>
            <a:ext cx="28043" cy="28043"/>
          </a:xfrm>
          <a:custGeom>
            <a:avLst/>
            <a:gdLst>
              <a:gd name="connsiteX0" fmla="*/ 28044 w 28043"/>
              <a:gd name="connsiteY0" fmla="*/ 14022 h 28043"/>
              <a:gd name="connsiteX1" fmla="*/ 14022 w 28043"/>
              <a:gd name="connsiteY1" fmla="*/ 28044 h 28043"/>
              <a:gd name="connsiteX2" fmla="*/ 0 w 28043"/>
              <a:gd name="connsiteY2" fmla="*/ 14022 h 28043"/>
              <a:gd name="connsiteX3" fmla="*/ 14022 w 28043"/>
              <a:gd name="connsiteY3" fmla="*/ 0 h 28043"/>
              <a:gd name="connsiteX4" fmla="*/ 28044 w 28043"/>
              <a:gd name="connsiteY4" fmla="*/ 14022 h 28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043" h="28043">
                <a:moveTo>
                  <a:pt x="28044" y="14022"/>
                </a:moveTo>
                <a:cubicBezTo>
                  <a:pt x="28044" y="21766"/>
                  <a:pt x="21766" y="28044"/>
                  <a:pt x="14022" y="28044"/>
                </a:cubicBezTo>
                <a:cubicBezTo>
                  <a:pt x="6278" y="28044"/>
                  <a:pt x="0" y="21766"/>
                  <a:pt x="0" y="14022"/>
                </a:cubicBezTo>
                <a:cubicBezTo>
                  <a:pt x="0" y="6278"/>
                  <a:pt x="6278" y="0"/>
                  <a:pt x="14022" y="0"/>
                </a:cubicBezTo>
                <a:cubicBezTo>
                  <a:pt x="21766" y="0"/>
                  <a:pt x="28044" y="6278"/>
                  <a:pt x="28044" y="14022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68" name="자유형: 도형 100">
            <a:extLst>
              <a:ext uri="{FF2B5EF4-FFF2-40B4-BE49-F238E27FC236}">
                <a16:creationId xmlns:a16="http://schemas.microsoft.com/office/drawing/2014/main" id="{EA296FB6-4BED-10B4-9811-C3EB9CE598E8}"/>
              </a:ext>
            </a:extLst>
          </p:cNvPr>
          <p:cNvSpPr/>
          <p:nvPr/>
        </p:nvSpPr>
        <p:spPr>
          <a:xfrm>
            <a:off x="1338543" y="2164321"/>
            <a:ext cx="28043" cy="28043"/>
          </a:xfrm>
          <a:custGeom>
            <a:avLst/>
            <a:gdLst>
              <a:gd name="connsiteX0" fmla="*/ 28044 w 28043"/>
              <a:gd name="connsiteY0" fmla="*/ 14022 h 28043"/>
              <a:gd name="connsiteX1" fmla="*/ 14022 w 28043"/>
              <a:gd name="connsiteY1" fmla="*/ 28044 h 28043"/>
              <a:gd name="connsiteX2" fmla="*/ 0 w 28043"/>
              <a:gd name="connsiteY2" fmla="*/ 14022 h 28043"/>
              <a:gd name="connsiteX3" fmla="*/ 14022 w 28043"/>
              <a:gd name="connsiteY3" fmla="*/ 0 h 28043"/>
              <a:gd name="connsiteX4" fmla="*/ 28044 w 28043"/>
              <a:gd name="connsiteY4" fmla="*/ 14022 h 28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043" h="28043">
                <a:moveTo>
                  <a:pt x="28044" y="14022"/>
                </a:moveTo>
                <a:cubicBezTo>
                  <a:pt x="28044" y="21766"/>
                  <a:pt x="21766" y="28044"/>
                  <a:pt x="14022" y="28044"/>
                </a:cubicBezTo>
                <a:cubicBezTo>
                  <a:pt x="6278" y="28044"/>
                  <a:pt x="0" y="21766"/>
                  <a:pt x="0" y="14022"/>
                </a:cubicBezTo>
                <a:cubicBezTo>
                  <a:pt x="0" y="6278"/>
                  <a:pt x="6278" y="0"/>
                  <a:pt x="14022" y="0"/>
                </a:cubicBezTo>
                <a:cubicBezTo>
                  <a:pt x="21766" y="0"/>
                  <a:pt x="28044" y="6278"/>
                  <a:pt x="28044" y="14022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69" name="자유형: 도형 101">
            <a:extLst>
              <a:ext uri="{FF2B5EF4-FFF2-40B4-BE49-F238E27FC236}">
                <a16:creationId xmlns:a16="http://schemas.microsoft.com/office/drawing/2014/main" id="{74516D46-BEE5-E499-C75D-B68B81F56B32}"/>
              </a:ext>
            </a:extLst>
          </p:cNvPr>
          <p:cNvSpPr/>
          <p:nvPr/>
        </p:nvSpPr>
        <p:spPr>
          <a:xfrm>
            <a:off x="1406619" y="2164321"/>
            <a:ext cx="28043" cy="28043"/>
          </a:xfrm>
          <a:custGeom>
            <a:avLst/>
            <a:gdLst>
              <a:gd name="connsiteX0" fmla="*/ 28044 w 28043"/>
              <a:gd name="connsiteY0" fmla="*/ 14022 h 28043"/>
              <a:gd name="connsiteX1" fmla="*/ 14022 w 28043"/>
              <a:gd name="connsiteY1" fmla="*/ 28044 h 28043"/>
              <a:gd name="connsiteX2" fmla="*/ 0 w 28043"/>
              <a:gd name="connsiteY2" fmla="*/ 14022 h 28043"/>
              <a:gd name="connsiteX3" fmla="*/ 14022 w 28043"/>
              <a:gd name="connsiteY3" fmla="*/ 0 h 28043"/>
              <a:gd name="connsiteX4" fmla="*/ 28044 w 28043"/>
              <a:gd name="connsiteY4" fmla="*/ 14022 h 28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043" h="28043">
                <a:moveTo>
                  <a:pt x="28044" y="14022"/>
                </a:moveTo>
                <a:cubicBezTo>
                  <a:pt x="28044" y="21766"/>
                  <a:pt x="21766" y="28044"/>
                  <a:pt x="14022" y="28044"/>
                </a:cubicBezTo>
                <a:cubicBezTo>
                  <a:pt x="6278" y="28044"/>
                  <a:pt x="0" y="21766"/>
                  <a:pt x="0" y="14022"/>
                </a:cubicBezTo>
                <a:cubicBezTo>
                  <a:pt x="0" y="6278"/>
                  <a:pt x="6278" y="0"/>
                  <a:pt x="14022" y="0"/>
                </a:cubicBezTo>
                <a:cubicBezTo>
                  <a:pt x="21766" y="0"/>
                  <a:pt x="28044" y="6278"/>
                  <a:pt x="28044" y="14022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0" name="자유형: 도형 104">
            <a:extLst>
              <a:ext uri="{FF2B5EF4-FFF2-40B4-BE49-F238E27FC236}">
                <a16:creationId xmlns:a16="http://schemas.microsoft.com/office/drawing/2014/main" id="{365AD5DE-3E01-FAC6-EBAE-D2764DB65944}"/>
              </a:ext>
            </a:extLst>
          </p:cNvPr>
          <p:cNvSpPr/>
          <p:nvPr/>
        </p:nvSpPr>
        <p:spPr>
          <a:xfrm>
            <a:off x="1572796" y="1876986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1" name="자유형: 도형 105">
            <a:extLst>
              <a:ext uri="{FF2B5EF4-FFF2-40B4-BE49-F238E27FC236}">
                <a16:creationId xmlns:a16="http://schemas.microsoft.com/office/drawing/2014/main" id="{8DD26732-C34A-5233-2397-F27F98BB8CA5}"/>
              </a:ext>
            </a:extLst>
          </p:cNvPr>
          <p:cNvSpPr/>
          <p:nvPr/>
        </p:nvSpPr>
        <p:spPr>
          <a:xfrm>
            <a:off x="1572796" y="1923117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2" name="자유형: 도형 106">
            <a:extLst>
              <a:ext uri="{FF2B5EF4-FFF2-40B4-BE49-F238E27FC236}">
                <a16:creationId xmlns:a16="http://schemas.microsoft.com/office/drawing/2014/main" id="{89F4755E-9889-8217-8272-35E31D76CB6A}"/>
              </a:ext>
            </a:extLst>
          </p:cNvPr>
          <p:cNvSpPr/>
          <p:nvPr/>
        </p:nvSpPr>
        <p:spPr>
          <a:xfrm>
            <a:off x="1206616" y="2021270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3" name="자유형: 도형 107">
            <a:extLst>
              <a:ext uri="{FF2B5EF4-FFF2-40B4-BE49-F238E27FC236}">
                <a16:creationId xmlns:a16="http://schemas.microsoft.com/office/drawing/2014/main" id="{99730C5E-79F1-828F-8481-DEDE4402DD92}"/>
              </a:ext>
            </a:extLst>
          </p:cNvPr>
          <p:cNvSpPr/>
          <p:nvPr/>
        </p:nvSpPr>
        <p:spPr>
          <a:xfrm>
            <a:off x="1206616" y="2067402"/>
            <a:ext cx="993305" cy="7010"/>
          </a:xfrm>
          <a:custGeom>
            <a:avLst/>
            <a:gdLst>
              <a:gd name="connsiteX0" fmla="*/ 0 w 993305"/>
              <a:gd name="connsiteY0" fmla="*/ 0 h 7010"/>
              <a:gd name="connsiteX1" fmla="*/ 993305 w 993305"/>
              <a:gd name="connsiteY1" fmla="*/ 0 h 7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3305" h="7010">
                <a:moveTo>
                  <a:pt x="0" y="0"/>
                </a:moveTo>
                <a:lnTo>
                  <a:pt x="993305" y="0"/>
                </a:lnTo>
              </a:path>
            </a:pathLst>
          </a:custGeom>
          <a:ln w="7003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4" name="자유형: 도형 73">
            <a:extLst>
              <a:ext uri="{FF2B5EF4-FFF2-40B4-BE49-F238E27FC236}">
                <a16:creationId xmlns:a16="http://schemas.microsoft.com/office/drawing/2014/main" id="{7AF32697-4E7A-42F2-685E-1DE4647E89E1}"/>
              </a:ext>
            </a:extLst>
          </p:cNvPr>
          <p:cNvSpPr/>
          <p:nvPr/>
        </p:nvSpPr>
        <p:spPr>
          <a:xfrm>
            <a:off x="1205351" y="2098952"/>
            <a:ext cx="245864" cy="93412"/>
          </a:xfrm>
          <a:custGeom>
            <a:avLst/>
            <a:gdLst>
              <a:gd name="connsiteX0" fmla="*/ 0 w 245864"/>
              <a:gd name="connsiteY0" fmla="*/ 0 h 93412"/>
              <a:gd name="connsiteX1" fmla="*/ 245865 w 245864"/>
              <a:gd name="connsiteY1" fmla="*/ 0 h 93412"/>
              <a:gd name="connsiteX2" fmla="*/ 245865 w 245864"/>
              <a:gd name="connsiteY2" fmla="*/ 93412 h 93412"/>
              <a:gd name="connsiteX3" fmla="*/ 0 w 245864"/>
              <a:gd name="connsiteY3" fmla="*/ 93412 h 93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5864" h="93412">
                <a:moveTo>
                  <a:pt x="0" y="0"/>
                </a:moveTo>
                <a:lnTo>
                  <a:pt x="245865" y="0"/>
                </a:lnTo>
                <a:lnTo>
                  <a:pt x="245865" y="93412"/>
                </a:lnTo>
                <a:lnTo>
                  <a:pt x="0" y="93412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5" name="자유형: 도형 74">
            <a:extLst>
              <a:ext uri="{FF2B5EF4-FFF2-40B4-BE49-F238E27FC236}">
                <a16:creationId xmlns:a16="http://schemas.microsoft.com/office/drawing/2014/main" id="{A9BAFD14-A263-8435-6A37-6F0A19CE6270}"/>
              </a:ext>
            </a:extLst>
          </p:cNvPr>
          <p:cNvSpPr/>
          <p:nvPr/>
        </p:nvSpPr>
        <p:spPr>
          <a:xfrm>
            <a:off x="1231462" y="2125639"/>
            <a:ext cx="28227" cy="27988"/>
          </a:xfrm>
          <a:custGeom>
            <a:avLst/>
            <a:gdLst>
              <a:gd name="connsiteX0" fmla="*/ 28228 w 28227"/>
              <a:gd name="connsiteY0" fmla="*/ 13994 h 27988"/>
              <a:gd name="connsiteX1" fmla="*/ 14114 w 28227"/>
              <a:gd name="connsiteY1" fmla="*/ 27989 h 27988"/>
              <a:gd name="connsiteX2" fmla="*/ 0 w 28227"/>
              <a:gd name="connsiteY2" fmla="*/ 13994 h 27988"/>
              <a:gd name="connsiteX3" fmla="*/ 14114 w 28227"/>
              <a:gd name="connsiteY3" fmla="*/ 0 h 27988"/>
              <a:gd name="connsiteX4" fmla="*/ 28228 w 28227"/>
              <a:gd name="connsiteY4" fmla="*/ 13994 h 2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27" h="27988">
                <a:moveTo>
                  <a:pt x="28228" y="13994"/>
                </a:moveTo>
                <a:cubicBezTo>
                  <a:pt x="28228" y="21723"/>
                  <a:pt x="21909" y="27989"/>
                  <a:pt x="14114" y="27989"/>
                </a:cubicBezTo>
                <a:cubicBezTo>
                  <a:pt x="6319" y="27989"/>
                  <a:pt x="0" y="21723"/>
                  <a:pt x="0" y="13994"/>
                </a:cubicBezTo>
                <a:cubicBezTo>
                  <a:pt x="0" y="6266"/>
                  <a:pt x="6319" y="0"/>
                  <a:pt x="14114" y="0"/>
                </a:cubicBezTo>
                <a:cubicBezTo>
                  <a:pt x="21909" y="0"/>
                  <a:pt x="28228" y="6266"/>
                  <a:pt x="28228" y="13994"/>
                </a:cubicBezTo>
                <a:close/>
              </a:path>
            </a:pathLst>
          </a:custGeom>
          <a:solidFill>
            <a:srgbClr val="4D4D4D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6" name="자유형: 도형 75">
            <a:extLst>
              <a:ext uri="{FF2B5EF4-FFF2-40B4-BE49-F238E27FC236}">
                <a16:creationId xmlns:a16="http://schemas.microsoft.com/office/drawing/2014/main" id="{BED06C9C-A60C-6036-8E66-06366B186FF9}"/>
              </a:ext>
            </a:extLst>
          </p:cNvPr>
          <p:cNvSpPr/>
          <p:nvPr/>
        </p:nvSpPr>
        <p:spPr>
          <a:xfrm>
            <a:off x="1300056" y="2125639"/>
            <a:ext cx="28227" cy="27988"/>
          </a:xfrm>
          <a:custGeom>
            <a:avLst/>
            <a:gdLst>
              <a:gd name="connsiteX0" fmla="*/ 28228 w 28227"/>
              <a:gd name="connsiteY0" fmla="*/ 13994 h 27988"/>
              <a:gd name="connsiteX1" fmla="*/ 14114 w 28227"/>
              <a:gd name="connsiteY1" fmla="*/ 27989 h 27988"/>
              <a:gd name="connsiteX2" fmla="*/ 0 w 28227"/>
              <a:gd name="connsiteY2" fmla="*/ 13994 h 27988"/>
              <a:gd name="connsiteX3" fmla="*/ 14114 w 28227"/>
              <a:gd name="connsiteY3" fmla="*/ 0 h 27988"/>
              <a:gd name="connsiteX4" fmla="*/ 28228 w 28227"/>
              <a:gd name="connsiteY4" fmla="*/ 13994 h 2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27" h="27988">
                <a:moveTo>
                  <a:pt x="28228" y="13994"/>
                </a:moveTo>
                <a:cubicBezTo>
                  <a:pt x="28228" y="21723"/>
                  <a:pt x="21909" y="27989"/>
                  <a:pt x="14114" y="27989"/>
                </a:cubicBezTo>
                <a:cubicBezTo>
                  <a:pt x="6319" y="27989"/>
                  <a:pt x="0" y="21723"/>
                  <a:pt x="0" y="13994"/>
                </a:cubicBezTo>
                <a:cubicBezTo>
                  <a:pt x="0" y="6266"/>
                  <a:pt x="6319" y="0"/>
                  <a:pt x="14114" y="0"/>
                </a:cubicBezTo>
                <a:cubicBezTo>
                  <a:pt x="21909" y="0"/>
                  <a:pt x="28228" y="6266"/>
                  <a:pt x="28228" y="13994"/>
                </a:cubicBezTo>
                <a:close/>
              </a:path>
            </a:pathLst>
          </a:custGeom>
          <a:solidFill>
            <a:srgbClr val="4D4D4D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7" name="자유형: 도형 76">
            <a:extLst>
              <a:ext uri="{FF2B5EF4-FFF2-40B4-BE49-F238E27FC236}">
                <a16:creationId xmlns:a16="http://schemas.microsoft.com/office/drawing/2014/main" id="{28B8304B-8F45-2BCE-A69E-67B5FA477B96}"/>
              </a:ext>
            </a:extLst>
          </p:cNvPr>
          <p:cNvSpPr/>
          <p:nvPr/>
        </p:nvSpPr>
        <p:spPr>
          <a:xfrm>
            <a:off x="1368579" y="2125639"/>
            <a:ext cx="28227" cy="27988"/>
          </a:xfrm>
          <a:custGeom>
            <a:avLst/>
            <a:gdLst>
              <a:gd name="connsiteX0" fmla="*/ 28228 w 28227"/>
              <a:gd name="connsiteY0" fmla="*/ 13994 h 27988"/>
              <a:gd name="connsiteX1" fmla="*/ 14114 w 28227"/>
              <a:gd name="connsiteY1" fmla="*/ 27989 h 27988"/>
              <a:gd name="connsiteX2" fmla="*/ 0 w 28227"/>
              <a:gd name="connsiteY2" fmla="*/ 13994 h 27988"/>
              <a:gd name="connsiteX3" fmla="*/ 14114 w 28227"/>
              <a:gd name="connsiteY3" fmla="*/ 0 h 27988"/>
              <a:gd name="connsiteX4" fmla="*/ 28228 w 28227"/>
              <a:gd name="connsiteY4" fmla="*/ 13994 h 2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27" h="27988">
                <a:moveTo>
                  <a:pt x="28228" y="13994"/>
                </a:moveTo>
                <a:cubicBezTo>
                  <a:pt x="28228" y="21723"/>
                  <a:pt x="21909" y="27989"/>
                  <a:pt x="14114" y="27989"/>
                </a:cubicBezTo>
                <a:cubicBezTo>
                  <a:pt x="6319" y="27989"/>
                  <a:pt x="0" y="21723"/>
                  <a:pt x="0" y="13994"/>
                </a:cubicBezTo>
                <a:cubicBezTo>
                  <a:pt x="0" y="6266"/>
                  <a:pt x="6319" y="0"/>
                  <a:pt x="14114" y="0"/>
                </a:cubicBezTo>
                <a:cubicBezTo>
                  <a:pt x="21909" y="0"/>
                  <a:pt x="28228" y="6266"/>
                  <a:pt x="28228" y="13994"/>
                </a:cubicBezTo>
                <a:close/>
              </a:path>
            </a:pathLst>
          </a:custGeom>
          <a:solidFill>
            <a:srgbClr val="4D4D4D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8" name="자유형: 도형 77">
            <a:extLst>
              <a:ext uri="{FF2B5EF4-FFF2-40B4-BE49-F238E27FC236}">
                <a16:creationId xmlns:a16="http://schemas.microsoft.com/office/drawing/2014/main" id="{0993B86B-7EA6-00FE-A915-DA133B7C761D}"/>
              </a:ext>
            </a:extLst>
          </p:cNvPr>
          <p:cNvSpPr/>
          <p:nvPr/>
        </p:nvSpPr>
        <p:spPr>
          <a:xfrm>
            <a:off x="1515265" y="1789073"/>
            <a:ext cx="1195024" cy="288913"/>
          </a:xfrm>
          <a:custGeom>
            <a:avLst/>
            <a:gdLst>
              <a:gd name="connsiteX0" fmla="*/ 0 w 1042172"/>
              <a:gd name="connsiteY0" fmla="*/ 0 h 288913"/>
              <a:gd name="connsiteX1" fmla="*/ 1042173 w 1042172"/>
              <a:gd name="connsiteY1" fmla="*/ 0 h 288913"/>
              <a:gd name="connsiteX2" fmla="*/ 1042173 w 1042172"/>
              <a:gd name="connsiteY2" fmla="*/ 288914 h 288913"/>
              <a:gd name="connsiteX3" fmla="*/ 0 w 1042172"/>
              <a:gd name="connsiteY3" fmla="*/ 288914 h 288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42172" h="288913">
                <a:moveTo>
                  <a:pt x="0" y="0"/>
                </a:moveTo>
                <a:lnTo>
                  <a:pt x="1042173" y="0"/>
                </a:lnTo>
                <a:lnTo>
                  <a:pt x="1042173" y="288914"/>
                </a:lnTo>
                <a:lnTo>
                  <a:pt x="0" y="28891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79" name="자유형: 도형 78">
            <a:extLst>
              <a:ext uri="{FF2B5EF4-FFF2-40B4-BE49-F238E27FC236}">
                <a16:creationId xmlns:a16="http://schemas.microsoft.com/office/drawing/2014/main" id="{5ECF6C7B-C677-201D-643F-DDE878DD2710}"/>
              </a:ext>
            </a:extLst>
          </p:cNvPr>
          <p:cNvSpPr/>
          <p:nvPr/>
        </p:nvSpPr>
        <p:spPr>
          <a:xfrm>
            <a:off x="1168273" y="1940772"/>
            <a:ext cx="483049" cy="137214"/>
          </a:xfrm>
          <a:custGeom>
            <a:avLst/>
            <a:gdLst>
              <a:gd name="connsiteX0" fmla="*/ 0 w 483049"/>
              <a:gd name="connsiteY0" fmla="*/ 0 h 137214"/>
              <a:gd name="connsiteX1" fmla="*/ 483049 w 483049"/>
              <a:gd name="connsiteY1" fmla="*/ 0 h 137214"/>
              <a:gd name="connsiteX2" fmla="*/ 483049 w 483049"/>
              <a:gd name="connsiteY2" fmla="*/ 137215 h 137214"/>
              <a:gd name="connsiteX3" fmla="*/ 0 w 483049"/>
              <a:gd name="connsiteY3" fmla="*/ 137215 h 137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3049" h="137214">
                <a:moveTo>
                  <a:pt x="0" y="0"/>
                </a:moveTo>
                <a:lnTo>
                  <a:pt x="483049" y="0"/>
                </a:lnTo>
                <a:lnTo>
                  <a:pt x="483049" y="137215"/>
                </a:lnTo>
                <a:lnTo>
                  <a:pt x="0" y="137215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0" name="자유형: 도형 79">
            <a:extLst>
              <a:ext uri="{FF2B5EF4-FFF2-40B4-BE49-F238E27FC236}">
                <a16:creationId xmlns:a16="http://schemas.microsoft.com/office/drawing/2014/main" id="{3C368AF4-DDAE-B2DA-4B24-131414A5F201}"/>
              </a:ext>
            </a:extLst>
          </p:cNvPr>
          <p:cNvSpPr/>
          <p:nvPr/>
        </p:nvSpPr>
        <p:spPr>
          <a:xfrm>
            <a:off x="1546385" y="1839173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1" name="자유형: 도형 80">
            <a:extLst>
              <a:ext uri="{FF2B5EF4-FFF2-40B4-BE49-F238E27FC236}">
                <a16:creationId xmlns:a16="http://schemas.microsoft.com/office/drawing/2014/main" id="{622B8124-5A82-0806-1443-A470B4B70311}"/>
              </a:ext>
            </a:extLst>
          </p:cNvPr>
          <p:cNvSpPr/>
          <p:nvPr/>
        </p:nvSpPr>
        <p:spPr>
          <a:xfrm>
            <a:off x="1546385" y="1885215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2" name="자유형: 도형 81">
            <a:extLst>
              <a:ext uri="{FF2B5EF4-FFF2-40B4-BE49-F238E27FC236}">
                <a16:creationId xmlns:a16="http://schemas.microsoft.com/office/drawing/2014/main" id="{3319C271-2CB3-047C-C478-68C35E17A56C}"/>
              </a:ext>
            </a:extLst>
          </p:cNvPr>
          <p:cNvSpPr/>
          <p:nvPr/>
        </p:nvSpPr>
        <p:spPr>
          <a:xfrm>
            <a:off x="1218796" y="1983095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3" name="자유형: 도형 82">
            <a:extLst>
              <a:ext uri="{FF2B5EF4-FFF2-40B4-BE49-F238E27FC236}">
                <a16:creationId xmlns:a16="http://schemas.microsoft.com/office/drawing/2014/main" id="{203A7BDC-1CB0-B794-6642-C49D7910E976}"/>
              </a:ext>
            </a:extLst>
          </p:cNvPr>
          <p:cNvSpPr/>
          <p:nvPr/>
        </p:nvSpPr>
        <p:spPr>
          <a:xfrm>
            <a:off x="1218796" y="2029137"/>
            <a:ext cx="999830" cy="6997"/>
          </a:xfrm>
          <a:custGeom>
            <a:avLst/>
            <a:gdLst>
              <a:gd name="connsiteX0" fmla="*/ 0 w 999830"/>
              <a:gd name="connsiteY0" fmla="*/ 0 h 6997"/>
              <a:gd name="connsiteX1" fmla="*/ 999831 w 999830"/>
              <a:gd name="connsiteY1" fmla="*/ 0 h 6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99830" h="6997">
                <a:moveTo>
                  <a:pt x="0" y="0"/>
                </a:moveTo>
                <a:lnTo>
                  <a:pt x="999831" y="0"/>
                </a:lnTo>
              </a:path>
            </a:pathLst>
          </a:custGeom>
          <a:ln w="7054" cap="flat">
            <a:solidFill>
              <a:srgbClr val="000000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4" name="자유형: 도형 65">
            <a:extLst>
              <a:ext uri="{FF2B5EF4-FFF2-40B4-BE49-F238E27FC236}">
                <a16:creationId xmlns:a16="http://schemas.microsoft.com/office/drawing/2014/main" id="{D1639632-3438-B96E-98A3-B4953E80B8E4}"/>
              </a:ext>
            </a:extLst>
          </p:cNvPr>
          <p:cNvSpPr/>
          <p:nvPr/>
        </p:nvSpPr>
        <p:spPr>
          <a:xfrm>
            <a:off x="5152713" y="2953077"/>
            <a:ext cx="278793" cy="278793"/>
          </a:xfrm>
          <a:custGeom>
            <a:avLst/>
            <a:gdLst>
              <a:gd name="connsiteX0" fmla="*/ 142510 w 274983"/>
              <a:gd name="connsiteY0" fmla="*/ 0 h 274983"/>
              <a:gd name="connsiteX1" fmla="*/ 274983 w 274983"/>
              <a:gd name="connsiteY1" fmla="*/ 132473 h 274983"/>
              <a:gd name="connsiteX2" fmla="*/ 274983 w 274983"/>
              <a:gd name="connsiteY2" fmla="*/ 142510 h 274983"/>
              <a:gd name="connsiteX3" fmla="*/ 142510 w 274983"/>
              <a:gd name="connsiteY3" fmla="*/ 274983 h 274983"/>
              <a:gd name="connsiteX4" fmla="*/ 132473 w 274983"/>
              <a:gd name="connsiteY4" fmla="*/ 274983 h 274983"/>
              <a:gd name="connsiteX5" fmla="*/ 0 w 274983"/>
              <a:gd name="connsiteY5" fmla="*/ 142510 h 274983"/>
              <a:gd name="connsiteX6" fmla="*/ 0 w 274983"/>
              <a:gd name="connsiteY6" fmla="*/ 132473 h 274983"/>
              <a:gd name="connsiteX7" fmla="*/ 132473 w 274983"/>
              <a:gd name="connsiteY7" fmla="*/ 0 h 27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4983" h="274983">
                <a:moveTo>
                  <a:pt x="142510" y="0"/>
                </a:moveTo>
                <a:cubicBezTo>
                  <a:pt x="215673" y="0"/>
                  <a:pt x="274983" y="59310"/>
                  <a:pt x="274983" y="132473"/>
                </a:cubicBezTo>
                <a:lnTo>
                  <a:pt x="274983" y="142510"/>
                </a:lnTo>
                <a:cubicBezTo>
                  <a:pt x="274983" y="215673"/>
                  <a:pt x="215673" y="274983"/>
                  <a:pt x="142510" y="274983"/>
                </a:cubicBezTo>
                <a:lnTo>
                  <a:pt x="132473" y="274983"/>
                </a:lnTo>
                <a:cubicBezTo>
                  <a:pt x="59310" y="274983"/>
                  <a:pt x="0" y="215673"/>
                  <a:pt x="0" y="142510"/>
                </a:cubicBezTo>
                <a:lnTo>
                  <a:pt x="0" y="132473"/>
                </a:lnTo>
                <a:cubicBezTo>
                  <a:pt x="0" y="59310"/>
                  <a:pt x="59310" y="0"/>
                  <a:pt x="132473" y="0"/>
                </a:cubicBezTo>
                <a:close/>
              </a:path>
            </a:pathLst>
          </a:custGeom>
          <a:solidFill>
            <a:srgbClr val="0082C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8CA79B94-FD23-9F4A-3CE7-6EC89E501CD9}"/>
              </a:ext>
            </a:extLst>
          </p:cNvPr>
          <p:cNvSpPr txBox="1"/>
          <p:nvPr/>
        </p:nvSpPr>
        <p:spPr>
          <a:xfrm>
            <a:off x="5132075" y="2907807"/>
            <a:ext cx="262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80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5</a:t>
            </a:r>
            <a:endParaRPr lang="ko-KR" altLang="en-US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grpSp>
        <p:nvGrpSpPr>
          <p:cNvPr id="86" name="그룹 85">
            <a:extLst>
              <a:ext uri="{FF2B5EF4-FFF2-40B4-BE49-F238E27FC236}">
                <a16:creationId xmlns:a16="http://schemas.microsoft.com/office/drawing/2014/main" id="{805BE3D5-6D8B-BE6E-9653-1CC4B3E06BC3}"/>
              </a:ext>
            </a:extLst>
          </p:cNvPr>
          <p:cNvGrpSpPr/>
          <p:nvPr/>
        </p:nvGrpSpPr>
        <p:grpSpPr>
          <a:xfrm>
            <a:off x="4299817" y="6228310"/>
            <a:ext cx="2942619" cy="276999"/>
            <a:chOff x="828675" y="6123786"/>
            <a:chExt cx="2942619" cy="276999"/>
          </a:xfrm>
        </p:grpSpPr>
        <p:pic>
          <p:nvPicPr>
            <p:cNvPr id="87" name="그래픽 76">
              <a:extLst>
                <a:ext uri="{FF2B5EF4-FFF2-40B4-BE49-F238E27FC236}">
                  <a16:creationId xmlns:a16="http://schemas.microsoft.com/office/drawing/2014/main" id="{30BA1A56-7F85-DCF8-2CA0-9BE162640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828675" y="6165096"/>
              <a:ext cx="195876" cy="195876"/>
            </a:xfrm>
            <a:prstGeom prst="rect">
              <a:avLst/>
            </a:prstGeom>
          </p:spPr>
        </p:pic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BACBE09E-A2D9-B815-5456-16C5B75E3CA6}"/>
                </a:ext>
              </a:extLst>
            </p:cNvPr>
            <p:cNvSpPr txBox="1"/>
            <p:nvPr/>
          </p:nvSpPr>
          <p:spPr>
            <a:xfrm>
              <a:off x="994572" y="6123786"/>
              <a:ext cx="27767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교수님이 모니터에 보여주는 화면</a:t>
              </a:r>
              <a:r>
                <a:rPr lang="ko-KR" altLang="en-US" sz="1200" smtClean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 </a:t>
              </a:r>
              <a:r>
                <a:rPr lang="en-US" altLang="ko-KR" sz="1200" smtClean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QR</a:t>
              </a:r>
              <a:r>
                <a:rPr lang="ko-KR" altLang="en-US" sz="1200" smtClean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스캔</a:t>
              </a:r>
              <a:endParaRPr lang="ko-KR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56527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래픽 8">
            <a:extLst>
              <a:ext uri="{FF2B5EF4-FFF2-40B4-BE49-F238E27FC236}">
                <a16:creationId xmlns:a16="http://schemas.microsoft.com/office/drawing/2014/main" id="{5A9CA3B4-7FFF-4737-2D36-8798558CCA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7559675" cy="7559675"/>
          </a:xfrm>
          <a:prstGeom prst="rect">
            <a:avLst/>
          </a:prstGeom>
        </p:spPr>
      </p:pic>
      <p:pic>
        <p:nvPicPr>
          <p:cNvPr id="3" name="그래픽 2">
            <a:extLst>
              <a:ext uri="{FF2B5EF4-FFF2-40B4-BE49-F238E27FC236}">
                <a16:creationId xmlns:a16="http://schemas.microsoft.com/office/drawing/2014/main" id="{6524554C-FCB1-E8AC-E49A-6D149E42DC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59375" y="974471"/>
            <a:ext cx="3240923" cy="55998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9F87836-AC58-D5FD-46CF-CD8CF1487A61}"/>
              </a:ext>
            </a:extLst>
          </p:cNvPr>
          <p:cNvSpPr txBox="1"/>
          <p:nvPr/>
        </p:nvSpPr>
        <p:spPr>
          <a:xfrm>
            <a:off x="1100897" y="3312739"/>
            <a:ext cx="53578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540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AP </a:t>
            </a:r>
            <a:r>
              <a:rPr lang="ko-KR" altLang="en-US" sz="540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인증방식</a:t>
            </a:r>
            <a:endParaRPr lang="ko-KR" altLang="en-US" sz="54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8" name="그래픽 14">
            <a:extLst>
              <a:ext uri="{FF2B5EF4-FFF2-40B4-BE49-F238E27FC236}">
                <a16:creationId xmlns:a16="http://schemas.microsoft.com/office/drawing/2014/main" id="{52826B5B-5844-CCDD-71F6-6978D46ABA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988567" y="2430670"/>
            <a:ext cx="1564383" cy="7965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EC85392-F9AA-4E21-3697-BBEFCA6D4E6A}"/>
              </a:ext>
            </a:extLst>
          </p:cNvPr>
          <p:cNvSpPr txBox="1"/>
          <p:nvPr/>
        </p:nvSpPr>
        <p:spPr>
          <a:xfrm>
            <a:off x="3118176" y="2460929"/>
            <a:ext cx="13051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solidFill>
                  <a:srgbClr val="0082C6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학생용</a:t>
            </a:r>
          </a:p>
        </p:txBody>
      </p:sp>
    </p:spTree>
    <p:extLst>
      <p:ext uri="{BB962C8B-B14F-4D97-AF65-F5344CB8AC3E}">
        <p14:creationId xmlns:p14="http://schemas.microsoft.com/office/powerpoint/2010/main" val="338041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그림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9145" y="1443532"/>
            <a:ext cx="2259412" cy="4539949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AP </a:t>
            </a:r>
            <a:r>
              <a:rPr lang="ko-KR" altLang="en-US" smtClean="0"/>
              <a:t>인증방식</a:t>
            </a:r>
            <a:endParaRPr lang="ko-KR" altLang="en-US"/>
          </a:p>
        </p:txBody>
      </p:sp>
      <p:pic>
        <p:nvPicPr>
          <p:cNvPr id="3" name="그래픽 32">
            <a:extLst>
              <a:ext uri="{FF2B5EF4-FFF2-40B4-BE49-F238E27FC236}">
                <a16:creationId xmlns:a16="http://schemas.microsoft.com/office/drawing/2014/main" id="{46F905F5-52F0-5EAC-246A-808CD50F61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585937" y="4527261"/>
            <a:ext cx="260739" cy="260739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4B1E2617-E6D8-BB81-8E34-82636581010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09961" y="1446229"/>
            <a:ext cx="2258229" cy="4548170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5" name="자유형: 도형 39">
            <a:extLst>
              <a:ext uri="{FF2B5EF4-FFF2-40B4-BE49-F238E27FC236}">
                <a16:creationId xmlns:a16="http://schemas.microsoft.com/office/drawing/2014/main" id="{36646598-AEB9-8A57-21B4-C48A0CC68833}"/>
              </a:ext>
            </a:extLst>
          </p:cNvPr>
          <p:cNvSpPr/>
          <p:nvPr/>
        </p:nvSpPr>
        <p:spPr>
          <a:xfrm>
            <a:off x="1826391" y="2122861"/>
            <a:ext cx="335737" cy="145669"/>
          </a:xfrm>
          <a:custGeom>
            <a:avLst/>
            <a:gdLst>
              <a:gd name="connsiteX0" fmla="*/ 0 w 331148"/>
              <a:gd name="connsiteY0" fmla="*/ 0 h 143678"/>
              <a:gd name="connsiteX1" fmla="*/ 331149 w 331148"/>
              <a:gd name="connsiteY1" fmla="*/ 0 h 143678"/>
              <a:gd name="connsiteX2" fmla="*/ 331149 w 331148"/>
              <a:gd name="connsiteY2" fmla="*/ 143679 h 143678"/>
              <a:gd name="connsiteX3" fmla="*/ 0 w 331148"/>
              <a:gd name="connsiteY3" fmla="*/ 143679 h 14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1148" h="143678">
                <a:moveTo>
                  <a:pt x="0" y="0"/>
                </a:moveTo>
                <a:lnTo>
                  <a:pt x="331149" y="0"/>
                </a:lnTo>
                <a:lnTo>
                  <a:pt x="331149" y="143679"/>
                </a:lnTo>
                <a:lnTo>
                  <a:pt x="0" y="143679"/>
                </a:lnTo>
                <a:close/>
              </a:path>
            </a:pathLst>
          </a:custGeom>
          <a:gradFill>
            <a:gsLst>
              <a:gs pos="0">
                <a:srgbClr val="5ABDFF"/>
              </a:gs>
              <a:gs pos="50000">
                <a:srgbClr val="4EB4F8"/>
              </a:gs>
              <a:gs pos="100000">
                <a:srgbClr val="43ABF1"/>
              </a:gs>
            </a:gsLst>
            <a:lin ang="540000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6" name="그래픽 36">
            <a:extLst>
              <a:ext uri="{FF2B5EF4-FFF2-40B4-BE49-F238E27FC236}">
                <a16:creationId xmlns:a16="http://schemas.microsoft.com/office/drawing/2014/main" id="{9F1C9633-8544-CFB3-28B8-F75AF98361CF}"/>
              </a:ext>
            </a:extLst>
          </p:cNvPr>
          <p:cNvGrpSpPr/>
          <p:nvPr/>
        </p:nvGrpSpPr>
        <p:grpSpPr>
          <a:xfrm>
            <a:off x="1853435" y="2157083"/>
            <a:ext cx="267223" cy="69698"/>
            <a:chOff x="2540155" y="2361355"/>
            <a:chExt cx="263571" cy="68745"/>
          </a:xfrm>
          <a:noFill/>
        </p:grpSpPr>
        <p:sp>
          <p:nvSpPr>
            <p:cNvPr id="7" name="자유형: 도형 41">
              <a:extLst>
                <a:ext uri="{FF2B5EF4-FFF2-40B4-BE49-F238E27FC236}">
                  <a16:creationId xmlns:a16="http://schemas.microsoft.com/office/drawing/2014/main" id="{7E0A6E16-40A5-9C20-C775-08547BF9197F}"/>
                </a:ext>
              </a:extLst>
            </p:cNvPr>
            <p:cNvSpPr/>
            <p:nvPr/>
          </p:nvSpPr>
          <p:spPr>
            <a:xfrm>
              <a:off x="2540155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" name="자유형: 도형 42">
              <a:extLst>
                <a:ext uri="{FF2B5EF4-FFF2-40B4-BE49-F238E27FC236}">
                  <a16:creationId xmlns:a16="http://schemas.microsoft.com/office/drawing/2014/main" id="{D89E8C48-53D4-BDE2-1C23-7401B7747CD4}"/>
                </a:ext>
              </a:extLst>
            </p:cNvPr>
            <p:cNvSpPr/>
            <p:nvPr/>
          </p:nvSpPr>
          <p:spPr>
            <a:xfrm>
              <a:off x="2637568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" name="자유형: 도형 43">
              <a:extLst>
                <a:ext uri="{FF2B5EF4-FFF2-40B4-BE49-F238E27FC236}">
                  <a16:creationId xmlns:a16="http://schemas.microsoft.com/office/drawing/2014/main" id="{2B1E4E80-FEE4-5E08-C096-BEE48644A881}"/>
                </a:ext>
              </a:extLst>
            </p:cNvPr>
            <p:cNvSpPr/>
            <p:nvPr/>
          </p:nvSpPr>
          <p:spPr>
            <a:xfrm>
              <a:off x="2734980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0" name="자유형: 도형 44">
            <a:extLst>
              <a:ext uri="{FF2B5EF4-FFF2-40B4-BE49-F238E27FC236}">
                <a16:creationId xmlns:a16="http://schemas.microsoft.com/office/drawing/2014/main" id="{09147A7A-FC7B-2E3D-4ABE-411451AB7320}"/>
              </a:ext>
            </a:extLst>
          </p:cNvPr>
          <p:cNvSpPr/>
          <p:nvPr/>
        </p:nvSpPr>
        <p:spPr>
          <a:xfrm>
            <a:off x="1482500" y="2559870"/>
            <a:ext cx="708972" cy="160376"/>
          </a:xfrm>
          <a:custGeom>
            <a:avLst/>
            <a:gdLst>
              <a:gd name="connsiteX0" fmla="*/ 0 w 699282"/>
              <a:gd name="connsiteY0" fmla="*/ 0 h 158184"/>
              <a:gd name="connsiteX1" fmla="*/ 699283 w 699282"/>
              <a:gd name="connsiteY1" fmla="*/ 0 h 158184"/>
              <a:gd name="connsiteX2" fmla="*/ 699283 w 699282"/>
              <a:gd name="connsiteY2" fmla="*/ 158184 h 158184"/>
              <a:gd name="connsiteX3" fmla="*/ 0 w 699282"/>
              <a:gd name="connsiteY3" fmla="*/ 158184 h 158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9282" h="158184">
                <a:moveTo>
                  <a:pt x="0" y="0"/>
                </a:moveTo>
                <a:lnTo>
                  <a:pt x="699283" y="0"/>
                </a:lnTo>
                <a:lnTo>
                  <a:pt x="699283" y="158184"/>
                </a:lnTo>
                <a:lnTo>
                  <a:pt x="0" y="15818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1" name="그래픽 36">
            <a:extLst>
              <a:ext uri="{FF2B5EF4-FFF2-40B4-BE49-F238E27FC236}">
                <a16:creationId xmlns:a16="http://schemas.microsoft.com/office/drawing/2014/main" id="{1BAEF9A9-282E-20F9-9595-908BB5C942EF}"/>
              </a:ext>
            </a:extLst>
          </p:cNvPr>
          <p:cNvGrpSpPr/>
          <p:nvPr/>
        </p:nvGrpSpPr>
        <p:grpSpPr>
          <a:xfrm>
            <a:off x="1542440" y="2616883"/>
            <a:ext cx="579193" cy="35406"/>
            <a:chOff x="2233411" y="2814871"/>
            <a:chExt cx="571277" cy="34922"/>
          </a:xfrm>
          <a:solidFill>
            <a:srgbClr val="000000"/>
          </a:solidFill>
        </p:grpSpPr>
        <p:sp>
          <p:nvSpPr>
            <p:cNvPr id="12" name="자유형: 도형 46">
              <a:extLst>
                <a:ext uri="{FF2B5EF4-FFF2-40B4-BE49-F238E27FC236}">
                  <a16:creationId xmlns:a16="http://schemas.microsoft.com/office/drawing/2014/main" id="{D82F3FA3-1BCE-DBD5-8528-C2B6EE822E7D}"/>
                </a:ext>
              </a:extLst>
            </p:cNvPr>
            <p:cNvSpPr/>
            <p:nvPr/>
          </p:nvSpPr>
          <p:spPr>
            <a:xfrm>
              <a:off x="2233411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" name="자유형: 도형 47">
              <a:extLst>
                <a:ext uri="{FF2B5EF4-FFF2-40B4-BE49-F238E27FC236}">
                  <a16:creationId xmlns:a16="http://schemas.microsoft.com/office/drawing/2014/main" id="{8F66A2F9-D7DF-0C58-6A72-14AD8BE160EE}"/>
                </a:ext>
              </a:extLst>
            </p:cNvPr>
            <p:cNvSpPr/>
            <p:nvPr/>
          </p:nvSpPr>
          <p:spPr>
            <a:xfrm>
              <a:off x="233687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" name="자유형: 도형 48">
              <a:extLst>
                <a:ext uri="{FF2B5EF4-FFF2-40B4-BE49-F238E27FC236}">
                  <a16:creationId xmlns:a16="http://schemas.microsoft.com/office/drawing/2014/main" id="{FB66A5FC-67F0-3018-1D51-3AF86AE99F9E}"/>
                </a:ext>
              </a:extLst>
            </p:cNvPr>
            <p:cNvSpPr/>
            <p:nvPr/>
          </p:nvSpPr>
          <p:spPr>
            <a:xfrm>
              <a:off x="2444667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" name="자유형: 도형 49">
              <a:extLst>
                <a:ext uri="{FF2B5EF4-FFF2-40B4-BE49-F238E27FC236}">
                  <a16:creationId xmlns:a16="http://schemas.microsoft.com/office/drawing/2014/main" id="{7EBDB5B3-BF21-D56B-1EBC-99D82F3AD360}"/>
                </a:ext>
              </a:extLst>
            </p:cNvPr>
            <p:cNvSpPr/>
            <p:nvPr/>
          </p:nvSpPr>
          <p:spPr>
            <a:xfrm>
              <a:off x="2552529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" name="자유형: 도형 50">
              <a:extLst>
                <a:ext uri="{FF2B5EF4-FFF2-40B4-BE49-F238E27FC236}">
                  <a16:creationId xmlns:a16="http://schemas.microsoft.com/office/drawing/2014/main" id="{8D441C88-8D0E-CD19-F532-369484A43C3D}"/>
                </a:ext>
              </a:extLst>
            </p:cNvPr>
            <p:cNvSpPr/>
            <p:nvPr/>
          </p:nvSpPr>
          <p:spPr>
            <a:xfrm>
              <a:off x="266032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3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" name="자유형: 도형 51">
              <a:extLst>
                <a:ext uri="{FF2B5EF4-FFF2-40B4-BE49-F238E27FC236}">
                  <a16:creationId xmlns:a16="http://schemas.microsoft.com/office/drawing/2014/main" id="{092C4F45-1C8D-8C17-8E0E-7924452C5F70}"/>
                </a:ext>
              </a:extLst>
            </p:cNvPr>
            <p:cNvSpPr/>
            <p:nvPr/>
          </p:nvSpPr>
          <p:spPr>
            <a:xfrm>
              <a:off x="2769078" y="2814871"/>
              <a:ext cx="35610" cy="34922"/>
            </a:xfrm>
            <a:custGeom>
              <a:avLst/>
              <a:gdLst>
                <a:gd name="connsiteX0" fmla="*/ 35610 w 35610"/>
                <a:gd name="connsiteY0" fmla="*/ 17461 h 34922"/>
                <a:gd name="connsiteX1" fmla="*/ 17805 w 35610"/>
                <a:gd name="connsiteY1" fmla="*/ 34923 h 34922"/>
                <a:gd name="connsiteX2" fmla="*/ 0 w 35610"/>
                <a:gd name="connsiteY2" fmla="*/ 17461 h 34922"/>
                <a:gd name="connsiteX3" fmla="*/ 17805 w 35610"/>
                <a:gd name="connsiteY3" fmla="*/ 0 h 34922"/>
                <a:gd name="connsiteX4" fmla="*/ 35610 w 35610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610" h="34922">
                  <a:moveTo>
                    <a:pt x="35610" y="17461"/>
                  </a:moveTo>
                  <a:cubicBezTo>
                    <a:pt x="35610" y="27105"/>
                    <a:pt x="27639" y="34923"/>
                    <a:pt x="17805" y="34923"/>
                  </a:cubicBezTo>
                  <a:cubicBezTo>
                    <a:pt x="7972" y="34923"/>
                    <a:pt x="0" y="27105"/>
                    <a:pt x="0" y="17461"/>
                  </a:cubicBezTo>
                  <a:cubicBezTo>
                    <a:pt x="0" y="7818"/>
                    <a:pt x="7972" y="0"/>
                    <a:pt x="17805" y="0"/>
                  </a:cubicBezTo>
                  <a:cubicBezTo>
                    <a:pt x="27639" y="0"/>
                    <a:pt x="35610" y="7818"/>
                    <a:pt x="35610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8" name="자유형: 도형 52">
            <a:extLst>
              <a:ext uri="{FF2B5EF4-FFF2-40B4-BE49-F238E27FC236}">
                <a16:creationId xmlns:a16="http://schemas.microsoft.com/office/drawing/2014/main" id="{9B6E7116-80EB-0C10-342E-B96A82E17149}"/>
              </a:ext>
            </a:extLst>
          </p:cNvPr>
          <p:cNvSpPr/>
          <p:nvPr/>
        </p:nvSpPr>
        <p:spPr>
          <a:xfrm>
            <a:off x="1826391" y="2038456"/>
            <a:ext cx="660671" cy="84962"/>
          </a:xfrm>
          <a:custGeom>
            <a:avLst/>
            <a:gdLst>
              <a:gd name="connsiteX0" fmla="*/ 0 w 651641"/>
              <a:gd name="connsiteY0" fmla="*/ 0 h 83801"/>
              <a:gd name="connsiteX1" fmla="*/ 651642 w 651641"/>
              <a:gd name="connsiteY1" fmla="*/ 0 h 83801"/>
              <a:gd name="connsiteX2" fmla="*/ 651642 w 651641"/>
              <a:gd name="connsiteY2" fmla="*/ 83801 h 83801"/>
              <a:gd name="connsiteX3" fmla="*/ 0 w 651641"/>
              <a:gd name="connsiteY3" fmla="*/ 83801 h 83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1641" h="83801">
                <a:moveTo>
                  <a:pt x="0" y="0"/>
                </a:moveTo>
                <a:lnTo>
                  <a:pt x="651642" y="0"/>
                </a:lnTo>
                <a:lnTo>
                  <a:pt x="651642" y="83801"/>
                </a:lnTo>
                <a:lnTo>
                  <a:pt x="0" y="83801"/>
                </a:lnTo>
                <a:close/>
              </a:path>
            </a:pathLst>
          </a:custGeom>
          <a:gradFill>
            <a:gsLst>
              <a:gs pos="0">
                <a:srgbClr val="41B2FF"/>
              </a:gs>
              <a:gs pos="50000">
                <a:srgbClr val="4EB8FE"/>
              </a:gs>
              <a:gs pos="100000">
                <a:srgbClr val="5CBEFE"/>
              </a:gs>
            </a:gsLst>
            <a:lin ang="12599924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9" name="그래픽 36">
            <a:extLst>
              <a:ext uri="{FF2B5EF4-FFF2-40B4-BE49-F238E27FC236}">
                <a16:creationId xmlns:a16="http://schemas.microsoft.com/office/drawing/2014/main" id="{827553D3-49F0-13EB-37FF-3FB65CBA3BA8}"/>
              </a:ext>
            </a:extLst>
          </p:cNvPr>
          <p:cNvGrpSpPr/>
          <p:nvPr/>
        </p:nvGrpSpPr>
        <p:grpSpPr>
          <a:xfrm>
            <a:off x="1846326" y="2067102"/>
            <a:ext cx="187349" cy="34848"/>
            <a:chOff x="2533143" y="2272604"/>
            <a:chExt cx="184788" cy="34372"/>
          </a:xfrm>
          <a:solidFill>
            <a:srgbClr val="2A5CAA"/>
          </a:solidFill>
        </p:grpSpPr>
        <p:sp>
          <p:nvSpPr>
            <p:cNvPr id="20" name="자유형: 도형 54">
              <a:extLst>
                <a:ext uri="{FF2B5EF4-FFF2-40B4-BE49-F238E27FC236}">
                  <a16:creationId xmlns:a16="http://schemas.microsoft.com/office/drawing/2014/main" id="{3555B515-9425-BE20-3AF9-A5B8018433BF}"/>
                </a:ext>
              </a:extLst>
            </p:cNvPr>
            <p:cNvSpPr/>
            <p:nvPr/>
          </p:nvSpPr>
          <p:spPr>
            <a:xfrm>
              <a:off x="25331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" name="자유형: 도형 55">
              <a:extLst>
                <a:ext uri="{FF2B5EF4-FFF2-40B4-BE49-F238E27FC236}">
                  <a16:creationId xmlns:a16="http://schemas.microsoft.com/office/drawing/2014/main" id="{A398D0FD-096D-1773-6EE5-E06F8730CEA8}"/>
                </a:ext>
              </a:extLst>
            </p:cNvPr>
            <p:cNvSpPr/>
            <p:nvPr/>
          </p:nvSpPr>
          <p:spPr>
            <a:xfrm>
              <a:off x="2608351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" name="자유형: 도형 56">
              <a:extLst>
                <a:ext uri="{FF2B5EF4-FFF2-40B4-BE49-F238E27FC236}">
                  <a16:creationId xmlns:a16="http://schemas.microsoft.com/office/drawing/2014/main" id="{37214941-3C8D-FAEE-D58C-EAB154D6B2D0}"/>
                </a:ext>
              </a:extLst>
            </p:cNvPr>
            <p:cNvSpPr/>
            <p:nvPr/>
          </p:nvSpPr>
          <p:spPr>
            <a:xfrm>
              <a:off x="2683559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3" name="그래픽 36">
            <a:extLst>
              <a:ext uri="{FF2B5EF4-FFF2-40B4-BE49-F238E27FC236}">
                <a16:creationId xmlns:a16="http://schemas.microsoft.com/office/drawing/2014/main" id="{236BC9E1-45CC-828C-9A39-068815D959B1}"/>
              </a:ext>
            </a:extLst>
          </p:cNvPr>
          <p:cNvGrpSpPr/>
          <p:nvPr/>
        </p:nvGrpSpPr>
        <p:grpSpPr>
          <a:xfrm>
            <a:off x="2087482" y="2067102"/>
            <a:ext cx="376650" cy="34848"/>
            <a:chOff x="2771003" y="2272604"/>
            <a:chExt cx="371502" cy="34372"/>
          </a:xfrm>
          <a:solidFill>
            <a:srgbClr val="2A5CAA"/>
          </a:solidFill>
        </p:grpSpPr>
        <p:sp>
          <p:nvSpPr>
            <p:cNvPr id="24" name="자유형: 도형 58">
              <a:extLst>
                <a:ext uri="{FF2B5EF4-FFF2-40B4-BE49-F238E27FC236}">
                  <a16:creationId xmlns:a16="http://schemas.microsoft.com/office/drawing/2014/main" id="{A017F29B-1832-E1C3-AE16-A3BB01EC08FA}"/>
                </a:ext>
              </a:extLst>
            </p:cNvPr>
            <p:cNvSpPr/>
            <p:nvPr/>
          </p:nvSpPr>
          <p:spPr>
            <a:xfrm>
              <a:off x="277100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5" name="자유형: 도형 59">
              <a:extLst>
                <a:ext uri="{FF2B5EF4-FFF2-40B4-BE49-F238E27FC236}">
                  <a16:creationId xmlns:a16="http://schemas.microsoft.com/office/drawing/2014/main" id="{F9FEC4FA-A3E0-3CBD-7626-FDDB20A1C3FB}"/>
                </a:ext>
              </a:extLst>
            </p:cNvPr>
            <p:cNvSpPr/>
            <p:nvPr/>
          </p:nvSpPr>
          <p:spPr>
            <a:xfrm>
              <a:off x="28384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6" name="자유형: 도형 60">
              <a:extLst>
                <a:ext uri="{FF2B5EF4-FFF2-40B4-BE49-F238E27FC236}">
                  <a16:creationId xmlns:a16="http://schemas.microsoft.com/office/drawing/2014/main" id="{B2D75C18-A402-FDC4-1C60-9FF4CF22F299}"/>
                </a:ext>
              </a:extLst>
            </p:cNvPr>
            <p:cNvSpPr/>
            <p:nvPr/>
          </p:nvSpPr>
          <p:spPr>
            <a:xfrm>
              <a:off x="290581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" name="자유형: 도형 61">
              <a:extLst>
                <a:ext uri="{FF2B5EF4-FFF2-40B4-BE49-F238E27FC236}">
                  <a16:creationId xmlns:a16="http://schemas.microsoft.com/office/drawing/2014/main" id="{55BD3114-4B3A-E92B-3186-1C7761B16E57}"/>
                </a:ext>
              </a:extLst>
            </p:cNvPr>
            <p:cNvSpPr/>
            <p:nvPr/>
          </p:nvSpPr>
          <p:spPr>
            <a:xfrm>
              <a:off x="297325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8" name="자유형: 도형 62">
              <a:extLst>
                <a:ext uri="{FF2B5EF4-FFF2-40B4-BE49-F238E27FC236}">
                  <a16:creationId xmlns:a16="http://schemas.microsoft.com/office/drawing/2014/main" id="{43D978D8-6B5A-5A6A-6181-5630334A2E4B}"/>
                </a:ext>
              </a:extLst>
            </p:cNvPr>
            <p:cNvSpPr/>
            <p:nvPr/>
          </p:nvSpPr>
          <p:spPr>
            <a:xfrm>
              <a:off x="304069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9" name="자유형: 도형 63">
              <a:extLst>
                <a:ext uri="{FF2B5EF4-FFF2-40B4-BE49-F238E27FC236}">
                  <a16:creationId xmlns:a16="http://schemas.microsoft.com/office/drawing/2014/main" id="{A8A77A96-C893-3CD2-E5CE-7213DBCBC330}"/>
                </a:ext>
              </a:extLst>
            </p:cNvPr>
            <p:cNvSpPr/>
            <p:nvPr/>
          </p:nvSpPr>
          <p:spPr>
            <a:xfrm>
              <a:off x="310813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30" name="그림 29">
            <a:extLst>
              <a:ext uri="{FF2B5EF4-FFF2-40B4-BE49-F238E27FC236}">
                <a16:creationId xmlns:a16="http://schemas.microsoft.com/office/drawing/2014/main" id="{B7375329-30D4-5984-F2A9-7962B8CEE040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8910"/>
          <a:stretch/>
        </p:blipFill>
        <p:spPr>
          <a:xfrm>
            <a:off x="1108778" y="1726834"/>
            <a:ext cx="914232" cy="1080325"/>
          </a:xfrm>
          <a:custGeom>
            <a:avLst/>
            <a:gdLst>
              <a:gd name="connsiteX0" fmla="*/ 0 w 989939"/>
              <a:gd name="connsiteY0" fmla="*/ 40 h 1065560"/>
              <a:gd name="connsiteX1" fmla="*/ 989940 w 989939"/>
              <a:gd name="connsiteY1" fmla="*/ 40 h 1065560"/>
              <a:gd name="connsiteX2" fmla="*/ 989940 w 989939"/>
              <a:gd name="connsiteY2" fmla="*/ 1065600 h 1065560"/>
              <a:gd name="connsiteX3" fmla="*/ 0 w 989939"/>
              <a:gd name="connsiteY3" fmla="*/ 1065600 h 1065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9939" h="1065560">
                <a:moveTo>
                  <a:pt x="0" y="40"/>
                </a:moveTo>
                <a:lnTo>
                  <a:pt x="989940" y="40"/>
                </a:lnTo>
                <a:lnTo>
                  <a:pt x="989940" y="1065600"/>
                </a:lnTo>
                <a:lnTo>
                  <a:pt x="0" y="1065600"/>
                </a:lnTo>
                <a:close/>
              </a:path>
            </a:pathLst>
          </a:custGeom>
        </p:spPr>
      </p:pic>
      <p:sp>
        <p:nvSpPr>
          <p:cNvPr id="31" name="자유형: 도형 67">
            <a:extLst>
              <a:ext uri="{FF2B5EF4-FFF2-40B4-BE49-F238E27FC236}">
                <a16:creationId xmlns:a16="http://schemas.microsoft.com/office/drawing/2014/main" id="{7553D4F9-6C37-5494-E27D-B06AA52D1F52}"/>
              </a:ext>
            </a:extLst>
          </p:cNvPr>
          <p:cNvSpPr/>
          <p:nvPr/>
        </p:nvSpPr>
        <p:spPr>
          <a:xfrm>
            <a:off x="1619597" y="3244029"/>
            <a:ext cx="568948" cy="183934"/>
          </a:xfrm>
          <a:custGeom>
            <a:avLst/>
            <a:gdLst>
              <a:gd name="connsiteX0" fmla="*/ 500126 w 561172"/>
              <a:gd name="connsiteY0" fmla="*/ 0 h 181420"/>
              <a:gd name="connsiteX1" fmla="*/ 561172 w 561172"/>
              <a:gd name="connsiteY1" fmla="*/ 61046 h 181420"/>
              <a:gd name="connsiteX2" fmla="*/ 561172 w 561172"/>
              <a:gd name="connsiteY2" fmla="*/ 120374 h 181420"/>
              <a:gd name="connsiteX3" fmla="*/ 500126 w 561172"/>
              <a:gd name="connsiteY3" fmla="*/ 181420 h 181420"/>
              <a:gd name="connsiteX4" fmla="*/ 61046 w 561172"/>
              <a:gd name="connsiteY4" fmla="*/ 181420 h 181420"/>
              <a:gd name="connsiteX5" fmla="*/ 0 w 561172"/>
              <a:gd name="connsiteY5" fmla="*/ 120374 h 181420"/>
              <a:gd name="connsiteX6" fmla="*/ 0 w 561172"/>
              <a:gd name="connsiteY6" fmla="*/ 61046 h 181420"/>
              <a:gd name="connsiteX7" fmla="*/ 61046 w 561172"/>
              <a:gd name="connsiteY7" fmla="*/ 0 h 181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1172" h="181420">
                <a:moveTo>
                  <a:pt x="500126" y="0"/>
                </a:moveTo>
                <a:cubicBezTo>
                  <a:pt x="533841" y="0"/>
                  <a:pt x="561172" y="27331"/>
                  <a:pt x="561172" y="61046"/>
                </a:cubicBezTo>
                <a:lnTo>
                  <a:pt x="561172" y="120374"/>
                </a:lnTo>
                <a:cubicBezTo>
                  <a:pt x="561172" y="154089"/>
                  <a:pt x="533841" y="181420"/>
                  <a:pt x="500126" y="181420"/>
                </a:cubicBezTo>
                <a:lnTo>
                  <a:pt x="61046" y="181420"/>
                </a:lnTo>
                <a:cubicBezTo>
                  <a:pt x="27331" y="181420"/>
                  <a:pt x="0" y="154089"/>
                  <a:pt x="0" y="120374"/>
                </a:cubicBezTo>
                <a:lnTo>
                  <a:pt x="0" y="61046"/>
                </a:lnTo>
                <a:cubicBezTo>
                  <a:pt x="0" y="27331"/>
                  <a:pt x="27331" y="0"/>
                  <a:pt x="6104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32" name="그룹 31"/>
          <p:cNvGrpSpPr/>
          <p:nvPr/>
        </p:nvGrpSpPr>
        <p:grpSpPr>
          <a:xfrm>
            <a:off x="1746683" y="2846300"/>
            <a:ext cx="307858" cy="369332"/>
            <a:chOff x="-1192488" y="1278776"/>
            <a:chExt cx="307858" cy="369332"/>
          </a:xfrm>
        </p:grpSpPr>
        <p:sp>
          <p:nvSpPr>
            <p:cNvPr id="33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-1163423" y="1324046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-1192488" y="1278776"/>
              <a:ext cx="2818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1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805BE3D5-6D8B-BE6E-9653-1CC4B3E06BC3}"/>
              </a:ext>
            </a:extLst>
          </p:cNvPr>
          <p:cNvGrpSpPr/>
          <p:nvPr/>
        </p:nvGrpSpPr>
        <p:grpSpPr>
          <a:xfrm>
            <a:off x="754941" y="6123786"/>
            <a:ext cx="2968267" cy="276999"/>
            <a:chOff x="828675" y="6123786"/>
            <a:chExt cx="2968267" cy="276999"/>
          </a:xfrm>
        </p:grpSpPr>
        <p:pic>
          <p:nvPicPr>
            <p:cNvPr id="36" name="그래픽 76">
              <a:extLst>
                <a:ext uri="{FF2B5EF4-FFF2-40B4-BE49-F238E27FC236}">
                  <a16:creationId xmlns:a16="http://schemas.microsoft.com/office/drawing/2014/main" id="{30BA1A56-7F85-DCF8-2CA0-9BE162640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828675" y="6165096"/>
              <a:ext cx="195876" cy="195876"/>
            </a:xfrm>
            <a:prstGeom prst="rect">
              <a:avLst/>
            </a:prstGeom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BACBE09E-A2D9-B815-5456-16C5B75E3CA6}"/>
                </a:ext>
              </a:extLst>
            </p:cNvPr>
            <p:cNvSpPr txBox="1"/>
            <p:nvPr/>
          </p:nvSpPr>
          <p:spPr>
            <a:xfrm>
              <a:off x="994572" y="6123786"/>
              <a:ext cx="280237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메뉴경로</a:t>
              </a:r>
              <a:r>
                <a:rPr lang="en-US" altLang="ko-KR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: </a:t>
              </a:r>
              <a:r>
                <a:rPr lang="ko-KR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전체메뉴 → 수업 → 스마트출석</a:t>
              </a:r>
            </a:p>
          </p:txBody>
        </p:sp>
      </p:grpSp>
      <p:sp>
        <p:nvSpPr>
          <p:cNvPr id="39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4277771" y="2572890"/>
            <a:ext cx="2115409" cy="406116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0" name="자유형: 도형 65">
            <a:extLst>
              <a:ext uri="{FF2B5EF4-FFF2-40B4-BE49-F238E27FC236}">
                <a16:creationId xmlns:a16="http://schemas.microsoft.com/office/drawing/2014/main" id="{D1639632-3438-B96E-98A3-B4953E80B8E4}"/>
              </a:ext>
            </a:extLst>
          </p:cNvPr>
          <p:cNvSpPr/>
          <p:nvPr/>
        </p:nvSpPr>
        <p:spPr>
          <a:xfrm>
            <a:off x="5202389" y="2241870"/>
            <a:ext cx="278793" cy="278793"/>
          </a:xfrm>
          <a:custGeom>
            <a:avLst/>
            <a:gdLst>
              <a:gd name="connsiteX0" fmla="*/ 142510 w 274983"/>
              <a:gd name="connsiteY0" fmla="*/ 0 h 274983"/>
              <a:gd name="connsiteX1" fmla="*/ 274983 w 274983"/>
              <a:gd name="connsiteY1" fmla="*/ 132473 h 274983"/>
              <a:gd name="connsiteX2" fmla="*/ 274983 w 274983"/>
              <a:gd name="connsiteY2" fmla="*/ 142510 h 274983"/>
              <a:gd name="connsiteX3" fmla="*/ 142510 w 274983"/>
              <a:gd name="connsiteY3" fmla="*/ 274983 h 274983"/>
              <a:gd name="connsiteX4" fmla="*/ 132473 w 274983"/>
              <a:gd name="connsiteY4" fmla="*/ 274983 h 274983"/>
              <a:gd name="connsiteX5" fmla="*/ 0 w 274983"/>
              <a:gd name="connsiteY5" fmla="*/ 142510 h 274983"/>
              <a:gd name="connsiteX6" fmla="*/ 0 w 274983"/>
              <a:gd name="connsiteY6" fmla="*/ 132473 h 274983"/>
              <a:gd name="connsiteX7" fmla="*/ 132473 w 274983"/>
              <a:gd name="connsiteY7" fmla="*/ 0 h 27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4983" h="274983">
                <a:moveTo>
                  <a:pt x="142510" y="0"/>
                </a:moveTo>
                <a:cubicBezTo>
                  <a:pt x="215673" y="0"/>
                  <a:pt x="274983" y="59310"/>
                  <a:pt x="274983" y="132473"/>
                </a:cubicBezTo>
                <a:lnTo>
                  <a:pt x="274983" y="142510"/>
                </a:lnTo>
                <a:cubicBezTo>
                  <a:pt x="274983" y="215673"/>
                  <a:pt x="215673" y="274983"/>
                  <a:pt x="142510" y="274983"/>
                </a:cubicBezTo>
                <a:lnTo>
                  <a:pt x="132473" y="274983"/>
                </a:lnTo>
                <a:cubicBezTo>
                  <a:pt x="59310" y="274983"/>
                  <a:pt x="0" y="215673"/>
                  <a:pt x="0" y="142510"/>
                </a:cubicBezTo>
                <a:lnTo>
                  <a:pt x="0" y="132473"/>
                </a:lnTo>
                <a:cubicBezTo>
                  <a:pt x="0" y="59310"/>
                  <a:pt x="59310" y="0"/>
                  <a:pt x="132473" y="0"/>
                </a:cubicBezTo>
                <a:close/>
              </a:path>
            </a:pathLst>
          </a:custGeom>
          <a:solidFill>
            <a:srgbClr val="0082C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CA79B94-FD23-9F4A-3CE7-6EC89E501CD9}"/>
              </a:ext>
            </a:extLst>
          </p:cNvPr>
          <p:cNvSpPr txBox="1"/>
          <p:nvPr/>
        </p:nvSpPr>
        <p:spPr>
          <a:xfrm>
            <a:off x="5186514" y="2196600"/>
            <a:ext cx="262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80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endParaRPr lang="ko-KR" altLang="en-US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3" name="자유형: 도형 94">
            <a:extLst>
              <a:ext uri="{FF2B5EF4-FFF2-40B4-BE49-F238E27FC236}">
                <a16:creationId xmlns:a16="http://schemas.microsoft.com/office/drawing/2014/main" id="{6C688B3E-1279-7E46-B410-7A324E61C2BB}"/>
              </a:ext>
            </a:extLst>
          </p:cNvPr>
          <p:cNvSpPr/>
          <p:nvPr/>
        </p:nvSpPr>
        <p:spPr>
          <a:xfrm>
            <a:off x="4564819" y="2074261"/>
            <a:ext cx="672665" cy="133876"/>
          </a:xfrm>
          <a:custGeom>
            <a:avLst/>
            <a:gdLst>
              <a:gd name="connsiteX0" fmla="*/ 0 w 917447"/>
              <a:gd name="connsiteY0" fmla="*/ 0 h 182594"/>
              <a:gd name="connsiteX1" fmla="*/ 917448 w 917447"/>
              <a:gd name="connsiteY1" fmla="*/ 0 h 182594"/>
              <a:gd name="connsiteX2" fmla="*/ 917448 w 917447"/>
              <a:gd name="connsiteY2" fmla="*/ 182594 h 182594"/>
              <a:gd name="connsiteX3" fmla="*/ 0 w 917447"/>
              <a:gd name="connsiteY3" fmla="*/ 182594 h 18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447" h="182594">
                <a:moveTo>
                  <a:pt x="0" y="0"/>
                </a:moveTo>
                <a:lnTo>
                  <a:pt x="917448" y="0"/>
                </a:lnTo>
                <a:lnTo>
                  <a:pt x="917448" y="182594"/>
                </a:lnTo>
                <a:lnTo>
                  <a:pt x="0" y="182594"/>
                </a:lnTo>
                <a:close/>
              </a:path>
            </a:pathLst>
          </a:custGeom>
          <a:solidFill>
            <a:srgbClr val="F6F7F8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pic>
        <p:nvPicPr>
          <p:cNvPr id="44" name="그림 43">
            <a:extLst>
              <a:ext uri="{FF2B5EF4-FFF2-40B4-BE49-F238E27FC236}">
                <a16:creationId xmlns:a16="http://schemas.microsoft.com/office/drawing/2014/main" id="{BAEF88CC-727F-43BA-8BF5-E20E97C270B5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b="42394"/>
          <a:stretch/>
        </p:blipFill>
        <p:spPr>
          <a:xfrm>
            <a:off x="1318878" y="1998650"/>
            <a:ext cx="418588" cy="57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373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모서리가 둥근 직사각형 42"/>
          <p:cNvSpPr/>
          <p:nvPr/>
        </p:nvSpPr>
        <p:spPr>
          <a:xfrm>
            <a:off x="3583379" y="2715696"/>
            <a:ext cx="3477439" cy="3031961"/>
          </a:xfrm>
          <a:prstGeom prst="roundRect">
            <a:avLst>
              <a:gd name="adj" fmla="val 425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444" y="1581223"/>
            <a:ext cx="2214598" cy="4525564"/>
          </a:xfrm>
          <a:custGeom>
            <a:avLst/>
            <a:gdLst>
              <a:gd name="connsiteX0" fmla="*/ -17 w 3030473"/>
              <a:gd name="connsiteY0" fmla="*/ -78 h 6204775"/>
              <a:gd name="connsiteX1" fmla="*/ 3030457 w 3030473"/>
              <a:gd name="connsiteY1" fmla="*/ -78 h 6204775"/>
              <a:gd name="connsiteX2" fmla="*/ 3030457 w 3030473"/>
              <a:gd name="connsiteY2" fmla="*/ 6204697 h 6204775"/>
              <a:gd name="connsiteX3" fmla="*/ -17 w 3030473"/>
              <a:gd name="connsiteY3" fmla="*/ 6204697 h 620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30473" h="6204775">
                <a:moveTo>
                  <a:pt x="-17" y="-78"/>
                </a:moveTo>
                <a:lnTo>
                  <a:pt x="3030457" y="-78"/>
                </a:lnTo>
                <a:lnTo>
                  <a:pt x="3030457" y="6204697"/>
                </a:lnTo>
                <a:lnTo>
                  <a:pt x="-17" y="6204697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AP </a:t>
            </a:r>
            <a:r>
              <a:rPr lang="ko-KR" altLang="en-US" smtClean="0"/>
              <a:t>인증방식</a:t>
            </a:r>
            <a:endParaRPr lang="ko-KR" altLang="en-US"/>
          </a:p>
        </p:txBody>
      </p:sp>
      <p:sp>
        <p:nvSpPr>
          <p:cNvPr id="6" name="자유형: 도형 38">
            <a:extLst>
              <a:ext uri="{FF2B5EF4-FFF2-40B4-BE49-F238E27FC236}">
                <a16:creationId xmlns:a16="http://schemas.microsoft.com/office/drawing/2014/main" id="{102B373C-B444-68C4-6BF2-1AB326A49EE8}"/>
              </a:ext>
            </a:extLst>
          </p:cNvPr>
          <p:cNvSpPr/>
          <p:nvPr/>
        </p:nvSpPr>
        <p:spPr>
          <a:xfrm>
            <a:off x="1075417" y="3635606"/>
            <a:ext cx="1997690" cy="292610"/>
          </a:xfrm>
          <a:custGeom>
            <a:avLst/>
            <a:gdLst>
              <a:gd name="connsiteX0" fmla="*/ 2680526 w 2758154"/>
              <a:gd name="connsiteY0" fmla="*/ 0 h 400621"/>
              <a:gd name="connsiteX1" fmla="*/ 2758154 w 2758154"/>
              <a:gd name="connsiteY1" fmla="*/ 77629 h 400621"/>
              <a:gd name="connsiteX2" fmla="*/ 2758154 w 2758154"/>
              <a:gd name="connsiteY2" fmla="*/ 322993 h 400621"/>
              <a:gd name="connsiteX3" fmla="*/ 2680526 w 2758154"/>
              <a:gd name="connsiteY3" fmla="*/ 400622 h 400621"/>
              <a:gd name="connsiteX4" fmla="*/ 77629 w 2758154"/>
              <a:gd name="connsiteY4" fmla="*/ 400622 h 400621"/>
              <a:gd name="connsiteX5" fmla="*/ 0 w 2758154"/>
              <a:gd name="connsiteY5" fmla="*/ 322993 h 400621"/>
              <a:gd name="connsiteX6" fmla="*/ 0 w 2758154"/>
              <a:gd name="connsiteY6" fmla="*/ 77629 h 400621"/>
              <a:gd name="connsiteX7" fmla="*/ 77629 w 2758154"/>
              <a:gd name="connsiteY7" fmla="*/ 0 h 400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58154" h="400621">
                <a:moveTo>
                  <a:pt x="2680526" y="0"/>
                </a:moveTo>
                <a:cubicBezTo>
                  <a:pt x="2723399" y="0"/>
                  <a:pt x="2758154" y="34755"/>
                  <a:pt x="2758154" y="77629"/>
                </a:cubicBezTo>
                <a:lnTo>
                  <a:pt x="2758154" y="322993"/>
                </a:lnTo>
                <a:cubicBezTo>
                  <a:pt x="2758154" y="365866"/>
                  <a:pt x="2723399" y="400622"/>
                  <a:pt x="2680526" y="400622"/>
                </a:cubicBezTo>
                <a:lnTo>
                  <a:pt x="77629" y="400622"/>
                </a:lnTo>
                <a:cubicBezTo>
                  <a:pt x="34756" y="400622"/>
                  <a:pt x="0" y="365866"/>
                  <a:pt x="0" y="322993"/>
                </a:cubicBezTo>
                <a:lnTo>
                  <a:pt x="0" y="77629"/>
                </a:lnTo>
                <a:cubicBezTo>
                  <a:pt x="0" y="34755"/>
                  <a:pt x="34756" y="0"/>
                  <a:pt x="77629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8" name="그래픽 34">
            <a:extLst>
              <a:ext uri="{FF2B5EF4-FFF2-40B4-BE49-F238E27FC236}">
                <a16:creationId xmlns:a16="http://schemas.microsoft.com/office/drawing/2014/main" id="{EB10F6F2-2DB8-D0BD-2197-878F747E4941}"/>
              </a:ext>
            </a:extLst>
          </p:cNvPr>
          <p:cNvGrpSpPr/>
          <p:nvPr/>
        </p:nvGrpSpPr>
        <p:grpSpPr>
          <a:xfrm>
            <a:off x="1029178" y="2210514"/>
            <a:ext cx="270417" cy="115694"/>
            <a:chOff x="4293256" y="2137765"/>
            <a:chExt cx="370236" cy="158400"/>
          </a:xfrm>
        </p:grpSpPr>
        <p:sp>
          <p:nvSpPr>
            <p:cNvPr id="9" name="자유형: 도형 46">
              <a:extLst>
                <a:ext uri="{FF2B5EF4-FFF2-40B4-BE49-F238E27FC236}">
                  <a16:creationId xmlns:a16="http://schemas.microsoft.com/office/drawing/2014/main" id="{7149E78A-6EAF-8C75-7C71-59C0CE75FD9D}"/>
                </a:ext>
              </a:extLst>
            </p:cNvPr>
            <p:cNvSpPr/>
            <p:nvPr/>
          </p:nvSpPr>
          <p:spPr>
            <a:xfrm>
              <a:off x="4293256" y="2137765"/>
              <a:ext cx="370236" cy="158400"/>
            </a:xfrm>
            <a:custGeom>
              <a:avLst/>
              <a:gdLst>
                <a:gd name="connsiteX0" fmla="*/ 0 w 370236"/>
                <a:gd name="connsiteY0" fmla="*/ 0 h 158400"/>
                <a:gd name="connsiteX1" fmla="*/ 370237 w 370236"/>
                <a:gd name="connsiteY1" fmla="*/ 0 h 158400"/>
                <a:gd name="connsiteX2" fmla="*/ 370237 w 370236"/>
                <a:gd name="connsiteY2" fmla="*/ 158401 h 158400"/>
                <a:gd name="connsiteX3" fmla="*/ 0 w 370236"/>
                <a:gd name="connsiteY3" fmla="*/ 158401 h 158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0236" h="158400">
                  <a:moveTo>
                    <a:pt x="0" y="0"/>
                  </a:moveTo>
                  <a:lnTo>
                    <a:pt x="370237" y="0"/>
                  </a:lnTo>
                  <a:lnTo>
                    <a:pt x="370237" y="158401"/>
                  </a:lnTo>
                  <a:lnTo>
                    <a:pt x="0" y="158401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0" name="그래픽 34">
              <a:extLst>
                <a:ext uri="{FF2B5EF4-FFF2-40B4-BE49-F238E27FC236}">
                  <a16:creationId xmlns:a16="http://schemas.microsoft.com/office/drawing/2014/main" id="{FE2DD8AD-0FFD-A12C-AEE3-D42C2166A017}"/>
                </a:ext>
              </a:extLst>
            </p:cNvPr>
            <p:cNvGrpSpPr/>
            <p:nvPr/>
          </p:nvGrpSpPr>
          <p:grpSpPr>
            <a:xfrm>
              <a:off x="4363836" y="2194534"/>
              <a:ext cx="238696" cy="39052"/>
              <a:chOff x="4363836" y="2194534"/>
              <a:chExt cx="238696" cy="39052"/>
            </a:xfrm>
            <a:solidFill>
              <a:srgbClr val="4D4D4D"/>
            </a:solidFill>
          </p:grpSpPr>
          <p:sp>
            <p:nvSpPr>
              <p:cNvPr id="11" name="자유형: 도형 48">
                <a:extLst>
                  <a:ext uri="{FF2B5EF4-FFF2-40B4-BE49-F238E27FC236}">
                    <a16:creationId xmlns:a16="http://schemas.microsoft.com/office/drawing/2014/main" id="{891D546A-0A94-3079-2B9F-DD410DC1A2DD}"/>
                  </a:ext>
                </a:extLst>
              </p:cNvPr>
              <p:cNvSpPr/>
              <p:nvPr/>
            </p:nvSpPr>
            <p:spPr>
              <a:xfrm>
                <a:off x="4363836" y="2194534"/>
                <a:ext cx="39052" cy="39052"/>
              </a:xfrm>
              <a:custGeom>
                <a:avLst/>
                <a:gdLst>
                  <a:gd name="connsiteX0" fmla="*/ 39052 w 39052"/>
                  <a:gd name="connsiteY0" fmla="*/ 19526 h 39052"/>
                  <a:gd name="connsiteX1" fmla="*/ 19526 w 39052"/>
                  <a:gd name="connsiteY1" fmla="*/ 39053 h 39052"/>
                  <a:gd name="connsiteX2" fmla="*/ 0 w 39052"/>
                  <a:gd name="connsiteY2" fmla="*/ 19526 h 39052"/>
                  <a:gd name="connsiteX3" fmla="*/ 19526 w 39052"/>
                  <a:gd name="connsiteY3" fmla="*/ 0 h 39052"/>
                  <a:gd name="connsiteX4" fmla="*/ 39052 w 39052"/>
                  <a:gd name="connsiteY4" fmla="*/ 19526 h 390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9052" h="39052">
                    <a:moveTo>
                      <a:pt x="39052" y="19526"/>
                    </a:moveTo>
                    <a:cubicBezTo>
                      <a:pt x="39052" y="30310"/>
                      <a:pt x="30310" y="39053"/>
                      <a:pt x="19526" y="39053"/>
                    </a:cubicBezTo>
                    <a:cubicBezTo>
                      <a:pt x="8742" y="39053"/>
                      <a:pt x="0" y="30310"/>
                      <a:pt x="0" y="19526"/>
                    </a:cubicBezTo>
                    <a:cubicBezTo>
                      <a:pt x="0" y="8742"/>
                      <a:pt x="8742" y="0"/>
                      <a:pt x="19526" y="0"/>
                    </a:cubicBezTo>
                    <a:cubicBezTo>
                      <a:pt x="30310" y="0"/>
                      <a:pt x="39052" y="8742"/>
                      <a:pt x="39052" y="19526"/>
                    </a:cubicBezTo>
                    <a:close/>
                  </a:path>
                </a:pathLst>
              </a:custGeom>
              <a:solidFill>
                <a:srgbClr val="4D4D4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2" name="자유형: 도형 49">
                <a:extLst>
                  <a:ext uri="{FF2B5EF4-FFF2-40B4-BE49-F238E27FC236}">
                    <a16:creationId xmlns:a16="http://schemas.microsoft.com/office/drawing/2014/main" id="{4B0D37B4-1CE3-CCE8-7B41-5EA88BD1DDDC}"/>
                  </a:ext>
                </a:extLst>
              </p:cNvPr>
              <p:cNvSpPr/>
              <p:nvPr/>
            </p:nvSpPr>
            <p:spPr>
              <a:xfrm>
                <a:off x="4463658" y="2194534"/>
                <a:ext cx="39052" cy="39052"/>
              </a:xfrm>
              <a:custGeom>
                <a:avLst/>
                <a:gdLst>
                  <a:gd name="connsiteX0" fmla="*/ 39052 w 39052"/>
                  <a:gd name="connsiteY0" fmla="*/ 19526 h 39052"/>
                  <a:gd name="connsiteX1" fmla="*/ 19526 w 39052"/>
                  <a:gd name="connsiteY1" fmla="*/ 39053 h 39052"/>
                  <a:gd name="connsiteX2" fmla="*/ 0 w 39052"/>
                  <a:gd name="connsiteY2" fmla="*/ 19526 h 39052"/>
                  <a:gd name="connsiteX3" fmla="*/ 19526 w 39052"/>
                  <a:gd name="connsiteY3" fmla="*/ 0 h 39052"/>
                  <a:gd name="connsiteX4" fmla="*/ 39052 w 39052"/>
                  <a:gd name="connsiteY4" fmla="*/ 19526 h 390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9052" h="39052">
                    <a:moveTo>
                      <a:pt x="39052" y="19526"/>
                    </a:moveTo>
                    <a:cubicBezTo>
                      <a:pt x="39052" y="30310"/>
                      <a:pt x="30310" y="39053"/>
                      <a:pt x="19526" y="39053"/>
                    </a:cubicBezTo>
                    <a:cubicBezTo>
                      <a:pt x="8742" y="39053"/>
                      <a:pt x="0" y="30310"/>
                      <a:pt x="0" y="19526"/>
                    </a:cubicBezTo>
                    <a:cubicBezTo>
                      <a:pt x="0" y="8742"/>
                      <a:pt x="8742" y="0"/>
                      <a:pt x="19526" y="0"/>
                    </a:cubicBezTo>
                    <a:cubicBezTo>
                      <a:pt x="30310" y="0"/>
                      <a:pt x="39052" y="8742"/>
                      <a:pt x="39052" y="19526"/>
                    </a:cubicBezTo>
                    <a:close/>
                  </a:path>
                </a:pathLst>
              </a:custGeom>
              <a:solidFill>
                <a:srgbClr val="4D4D4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3" name="자유형: 도형 50">
                <a:extLst>
                  <a:ext uri="{FF2B5EF4-FFF2-40B4-BE49-F238E27FC236}">
                    <a16:creationId xmlns:a16="http://schemas.microsoft.com/office/drawing/2014/main" id="{F8C1395C-CB3F-BF3D-DED0-774DB7971976}"/>
                  </a:ext>
                </a:extLst>
              </p:cNvPr>
              <p:cNvSpPr/>
              <p:nvPr/>
            </p:nvSpPr>
            <p:spPr>
              <a:xfrm>
                <a:off x="4563480" y="2194534"/>
                <a:ext cx="39052" cy="39052"/>
              </a:xfrm>
              <a:custGeom>
                <a:avLst/>
                <a:gdLst>
                  <a:gd name="connsiteX0" fmla="*/ 39052 w 39052"/>
                  <a:gd name="connsiteY0" fmla="*/ 19526 h 39052"/>
                  <a:gd name="connsiteX1" fmla="*/ 19526 w 39052"/>
                  <a:gd name="connsiteY1" fmla="*/ 39053 h 39052"/>
                  <a:gd name="connsiteX2" fmla="*/ 0 w 39052"/>
                  <a:gd name="connsiteY2" fmla="*/ 19526 h 39052"/>
                  <a:gd name="connsiteX3" fmla="*/ 19526 w 39052"/>
                  <a:gd name="connsiteY3" fmla="*/ 0 h 39052"/>
                  <a:gd name="connsiteX4" fmla="*/ 39052 w 39052"/>
                  <a:gd name="connsiteY4" fmla="*/ 19526 h 390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9052" h="39052">
                    <a:moveTo>
                      <a:pt x="39052" y="19526"/>
                    </a:moveTo>
                    <a:cubicBezTo>
                      <a:pt x="39052" y="30310"/>
                      <a:pt x="30310" y="39053"/>
                      <a:pt x="19526" y="39053"/>
                    </a:cubicBezTo>
                    <a:cubicBezTo>
                      <a:pt x="8742" y="39053"/>
                      <a:pt x="0" y="30310"/>
                      <a:pt x="0" y="19526"/>
                    </a:cubicBezTo>
                    <a:cubicBezTo>
                      <a:pt x="0" y="8742"/>
                      <a:pt x="8742" y="0"/>
                      <a:pt x="19526" y="0"/>
                    </a:cubicBezTo>
                    <a:cubicBezTo>
                      <a:pt x="30310" y="0"/>
                      <a:pt x="39052" y="8742"/>
                      <a:pt x="39052" y="19526"/>
                    </a:cubicBezTo>
                    <a:close/>
                  </a:path>
                </a:pathLst>
              </a:custGeom>
              <a:solidFill>
                <a:srgbClr val="4D4D4D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14" name="그래픽 34">
            <a:extLst>
              <a:ext uri="{FF2B5EF4-FFF2-40B4-BE49-F238E27FC236}">
                <a16:creationId xmlns:a16="http://schemas.microsoft.com/office/drawing/2014/main" id="{F905B188-E966-86CF-4F41-D4EF26A6AA1C}"/>
              </a:ext>
            </a:extLst>
          </p:cNvPr>
          <p:cNvGrpSpPr/>
          <p:nvPr/>
        </p:nvGrpSpPr>
        <p:grpSpPr>
          <a:xfrm>
            <a:off x="1368431" y="1909346"/>
            <a:ext cx="702655" cy="133365"/>
            <a:chOff x="4775125" y="1725427"/>
            <a:chExt cx="962025" cy="182594"/>
          </a:xfrm>
          <a:solidFill>
            <a:srgbClr val="FFFFFF"/>
          </a:solidFill>
        </p:grpSpPr>
        <p:sp>
          <p:nvSpPr>
            <p:cNvPr id="15" name="자유형: 도형 52">
              <a:extLst>
                <a:ext uri="{FF2B5EF4-FFF2-40B4-BE49-F238E27FC236}">
                  <a16:creationId xmlns:a16="http://schemas.microsoft.com/office/drawing/2014/main" id="{95896288-C891-3591-C73E-75463FA70DC1}"/>
                </a:ext>
              </a:extLst>
            </p:cNvPr>
            <p:cNvSpPr/>
            <p:nvPr/>
          </p:nvSpPr>
          <p:spPr>
            <a:xfrm>
              <a:off x="4775125" y="1725427"/>
              <a:ext cx="962025" cy="182594"/>
            </a:xfrm>
            <a:custGeom>
              <a:avLst/>
              <a:gdLst>
                <a:gd name="connsiteX0" fmla="*/ 0 w 962025"/>
                <a:gd name="connsiteY0" fmla="*/ 0 h 182594"/>
                <a:gd name="connsiteX1" fmla="*/ 962025 w 962025"/>
                <a:gd name="connsiteY1" fmla="*/ 0 h 182594"/>
                <a:gd name="connsiteX2" fmla="*/ 962025 w 962025"/>
                <a:gd name="connsiteY2" fmla="*/ 182594 h 182594"/>
                <a:gd name="connsiteX3" fmla="*/ 0 w 962025"/>
                <a:gd name="connsiteY3" fmla="*/ 182594 h 182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2025" h="182594">
                  <a:moveTo>
                    <a:pt x="0" y="0"/>
                  </a:moveTo>
                  <a:lnTo>
                    <a:pt x="962025" y="0"/>
                  </a:lnTo>
                  <a:lnTo>
                    <a:pt x="962025" y="182594"/>
                  </a:lnTo>
                  <a:lnTo>
                    <a:pt x="0" y="182594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6" name="그래픽 34">
              <a:extLst>
                <a:ext uri="{FF2B5EF4-FFF2-40B4-BE49-F238E27FC236}">
                  <a16:creationId xmlns:a16="http://schemas.microsoft.com/office/drawing/2014/main" id="{BC28003C-6846-6C3D-769F-D669D1AE7DBF}"/>
                </a:ext>
              </a:extLst>
            </p:cNvPr>
            <p:cNvGrpSpPr/>
            <p:nvPr/>
          </p:nvGrpSpPr>
          <p:grpSpPr>
            <a:xfrm>
              <a:off x="4812940" y="1787626"/>
              <a:ext cx="862393" cy="58197"/>
              <a:chOff x="4812940" y="1787626"/>
              <a:chExt cx="862393" cy="58197"/>
            </a:xfrm>
          </p:grpSpPr>
          <p:sp>
            <p:nvSpPr>
              <p:cNvPr id="17" name="자유형: 도형 54">
                <a:extLst>
                  <a:ext uri="{FF2B5EF4-FFF2-40B4-BE49-F238E27FC236}">
                    <a16:creationId xmlns:a16="http://schemas.microsoft.com/office/drawing/2014/main" id="{C80DD5A4-CBBE-A5C2-38C3-43342CE8C13E}"/>
                  </a:ext>
                </a:extLst>
              </p:cNvPr>
              <p:cNvSpPr/>
              <p:nvPr/>
            </p:nvSpPr>
            <p:spPr>
              <a:xfrm>
                <a:off x="4812940" y="1787626"/>
                <a:ext cx="862393" cy="9525"/>
              </a:xfrm>
              <a:custGeom>
                <a:avLst/>
                <a:gdLst>
                  <a:gd name="connsiteX0" fmla="*/ 0 w 862393"/>
                  <a:gd name="connsiteY0" fmla="*/ 0 h 9525"/>
                  <a:gd name="connsiteX1" fmla="*/ 862393 w 862393"/>
                  <a:gd name="connsiteY1" fmla="*/ 0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62393" h="9525">
                    <a:moveTo>
                      <a:pt x="0" y="0"/>
                    </a:moveTo>
                    <a:lnTo>
                      <a:pt x="862393" y="0"/>
                    </a:lnTo>
                  </a:path>
                </a:pathLst>
              </a:custGeom>
              <a:ln w="1270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8" name="자유형: 도형 55">
                <a:extLst>
                  <a:ext uri="{FF2B5EF4-FFF2-40B4-BE49-F238E27FC236}">
                    <a16:creationId xmlns:a16="http://schemas.microsoft.com/office/drawing/2014/main" id="{C5DEC1AD-5C2D-568D-341B-9DB983ED0B7D}"/>
                  </a:ext>
                </a:extLst>
              </p:cNvPr>
              <p:cNvSpPr/>
              <p:nvPr/>
            </p:nvSpPr>
            <p:spPr>
              <a:xfrm>
                <a:off x="4812940" y="1845823"/>
                <a:ext cx="862393" cy="9525"/>
              </a:xfrm>
              <a:custGeom>
                <a:avLst/>
                <a:gdLst>
                  <a:gd name="connsiteX0" fmla="*/ 0 w 862393"/>
                  <a:gd name="connsiteY0" fmla="*/ 0 h 9525"/>
                  <a:gd name="connsiteX1" fmla="*/ 862393 w 862393"/>
                  <a:gd name="connsiteY1" fmla="*/ 0 h 9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62393" h="9525">
                    <a:moveTo>
                      <a:pt x="0" y="0"/>
                    </a:moveTo>
                    <a:lnTo>
                      <a:pt x="862393" y="0"/>
                    </a:lnTo>
                  </a:path>
                </a:pathLst>
              </a:custGeom>
              <a:ln w="12700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30" name="자유형: 도형 65">
            <a:extLst>
              <a:ext uri="{FF2B5EF4-FFF2-40B4-BE49-F238E27FC236}">
                <a16:creationId xmlns:a16="http://schemas.microsoft.com/office/drawing/2014/main" id="{D1639632-3438-B96E-98A3-B4953E80B8E4}"/>
              </a:ext>
            </a:extLst>
          </p:cNvPr>
          <p:cNvSpPr/>
          <p:nvPr/>
        </p:nvSpPr>
        <p:spPr>
          <a:xfrm>
            <a:off x="1894477" y="4029509"/>
            <a:ext cx="278793" cy="278793"/>
          </a:xfrm>
          <a:custGeom>
            <a:avLst/>
            <a:gdLst>
              <a:gd name="connsiteX0" fmla="*/ 142510 w 274983"/>
              <a:gd name="connsiteY0" fmla="*/ 0 h 274983"/>
              <a:gd name="connsiteX1" fmla="*/ 274983 w 274983"/>
              <a:gd name="connsiteY1" fmla="*/ 132473 h 274983"/>
              <a:gd name="connsiteX2" fmla="*/ 274983 w 274983"/>
              <a:gd name="connsiteY2" fmla="*/ 142510 h 274983"/>
              <a:gd name="connsiteX3" fmla="*/ 142510 w 274983"/>
              <a:gd name="connsiteY3" fmla="*/ 274983 h 274983"/>
              <a:gd name="connsiteX4" fmla="*/ 132473 w 274983"/>
              <a:gd name="connsiteY4" fmla="*/ 274983 h 274983"/>
              <a:gd name="connsiteX5" fmla="*/ 0 w 274983"/>
              <a:gd name="connsiteY5" fmla="*/ 142510 h 274983"/>
              <a:gd name="connsiteX6" fmla="*/ 0 w 274983"/>
              <a:gd name="connsiteY6" fmla="*/ 132473 h 274983"/>
              <a:gd name="connsiteX7" fmla="*/ 132473 w 274983"/>
              <a:gd name="connsiteY7" fmla="*/ 0 h 27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4983" h="274983">
                <a:moveTo>
                  <a:pt x="142510" y="0"/>
                </a:moveTo>
                <a:cubicBezTo>
                  <a:pt x="215673" y="0"/>
                  <a:pt x="274983" y="59310"/>
                  <a:pt x="274983" y="132473"/>
                </a:cubicBezTo>
                <a:lnTo>
                  <a:pt x="274983" y="142510"/>
                </a:lnTo>
                <a:cubicBezTo>
                  <a:pt x="274983" y="215673"/>
                  <a:pt x="215673" y="274983"/>
                  <a:pt x="142510" y="274983"/>
                </a:cubicBezTo>
                <a:lnTo>
                  <a:pt x="132473" y="274983"/>
                </a:lnTo>
                <a:cubicBezTo>
                  <a:pt x="59310" y="274983"/>
                  <a:pt x="0" y="215673"/>
                  <a:pt x="0" y="142510"/>
                </a:cubicBezTo>
                <a:lnTo>
                  <a:pt x="0" y="132473"/>
                </a:lnTo>
                <a:cubicBezTo>
                  <a:pt x="0" y="59310"/>
                  <a:pt x="59310" y="0"/>
                  <a:pt x="132473" y="0"/>
                </a:cubicBezTo>
                <a:close/>
              </a:path>
            </a:pathLst>
          </a:custGeom>
          <a:solidFill>
            <a:srgbClr val="0082C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CA79B94-FD23-9F4A-3CE7-6EC89E501CD9}"/>
              </a:ext>
            </a:extLst>
          </p:cNvPr>
          <p:cNvSpPr txBox="1"/>
          <p:nvPr/>
        </p:nvSpPr>
        <p:spPr>
          <a:xfrm>
            <a:off x="1872252" y="3984239"/>
            <a:ext cx="262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80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3</a:t>
            </a:r>
            <a:endParaRPr lang="ko-KR" altLang="en-US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3651338" y="1917594"/>
            <a:ext cx="30139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AP </a:t>
            </a:r>
            <a:r>
              <a:rPr lang="ko-KR" altLang="en-US"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인증방식 인정 </a:t>
            </a:r>
            <a:r>
              <a:rPr lang="en-US" altLang="ko-KR"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AP: </a:t>
            </a:r>
            <a:r>
              <a:rPr lang="en-US" altLang="ko-KR" sz="1200" b="1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KNU-WLAN-Secure</a:t>
            </a:r>
            <a:endParaRPr lang="ko-KR" altLang="en-US" sz="1200" b="1" dirty="0"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3651338" y="2230143"/>
            <a:ext cx="275934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 </a:t>
            </a:r>
            <a:r>
              <a:rPr lang="en-US" altLang="ko-KR" sz="120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K-Cloud ID(</a:t>
            </a:r>
            <a:r>
              <a:rPr lang="ko-KR" altLang="en-US" sz="120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학번</a:t>
            </a:r>
            <a:r>
              <a:rPr lang="en-US" altLang="ko-KR" sz="120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  <a:r>
              <a:rPr lang="ko-KR" altLang="en-US" sz="120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과 </a:t>
            </a:r>
            <a:r>
              <a:rPr lang="en-US" altLang="ko-KR" sz="1200" smtClean="0"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PW</a:t>
            </a:r>
            <a:r>
              <a:rPr lang="ko-KR" altLang="en-US"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로 로그인 인증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3790003" y="3257626"/>
            <a:ext cx="3064190" cy="2191890"/>
            <a:chOff x="3766190" y="3599735"/>
            <a:chExt cx="3064190" cy="2034772"/>
          </a:xfrm>
        </p:grpSpPr>
        <p:pic>
          <p:nvPicPr>
            <p:cNvPr id="38" name="그림 3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766190" y="3599735"/>
              <a:ext cx="3064190" cy="1294245"/>
            </a:xfrm>
            <a:prstGeom prst="rect">
              <a:avLst/>
            </a:prstGeom>
          </p:spPr>
        </p:pic>
        <p:pic>
          <p:nvPicPr>
            <p:cNvPr id="40" name="그림 39"/>
            <p:cNvPicPr>
              <a:picLocks noChangeAspect="1"/>
            </p:cNvPicPr>
            <p:nvPr/>
          </p:nvPicPr>
          <p:blipFill rotWithShape="1">
            <a:blip r:embed="rId4"/>
            <a:srcRect t="30847"/>
            <a:stretch/>
          </p:blipFill>
          <p:spPr>
            <a:xfrm>
              <a:off x="3766190" y="4846667"/>
              <a:ext cx="3064190" cy="787840"/>
            </a:xfrm>
            <a:prstGeom prst="rect">
              <a:avLst/>
            </a:prstGeom>
          </p:spPr>
        </p:pic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3681317" y="2889745"/>
            <a:ext cx="22701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[</a:t>
            </a:r>
            <a:r>
              <a:rPr lang="ko-KR" altLang="en-US"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참고</a:t>
            </a:r>
            <a:r>
              <a:rPr lang="en-US" altLang="ko-KR"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] </a:t>
            </a:r>
            <a:r>
              <a:rPr lang="ko-KR" altLang="en-US"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단말기별 무선랜 접속 방법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26" name="자유형: 도형 65">
            <a:extLst>
              <a:ext uri="{FF2B5EF4-FFF2-40B4-BE49-F238E27FC236}">
                <a16:creationId xmlns:a16="http://schemas.microsoft.com/office/drawing/2014/main" id="{D1639632-3438-B96E-98A3-B4953E80B8E4}"/>
              </a:ext>
            </a:extLst>
          </p:cNvPr>
          <p:cNvSpPr/>
          <p:nvPr/>
        </p:nvSpPr>
        <p:spPr>
          <a:xfrm>
            <a:off x="3436138" y="1934867"/>
            <a:ext cx="238304" cy="238305"/>
          </a:xfrm>
          <a:custGeom>
            <a:avLst/>
            <a:gdLst>
              <a:gd name="connsiteX0" fmla="*/ 142510 w 274983"/>
              <a:gd name="connsiteY0" fmla="*/ 0 h 274983"/>
              <a:gd name="connsiteX1" fmla="*/ 274983 w 274983"/>
              <a:gd name="connsiteY1" fmla="*/ 132473 h 274983"/>
              <a:gd name="connsiteX2" fmla="*/ 274983 w 274983"/>
              <a:gd name="connsiteY2" fmla="*/ 142510 h 274983"/>
              <a:gd name="connsiteX3" fmla="*/ 142510 w 274983"/>
              <a:gd name="connsiteY3" fmla="*/ 274983 h 274983"/>
              <a:gd name="connsiteX4" fmla="*/ 132473 w 274983"/>
              <a:gd name="connsiteY4" fmla="*/ 274983 h 274983"/>
              <a:gd name="connsiteX5" fmla="*/ 0 w 274983"/>
              <a:gd name="connsiteY5" fmla="*/ 142510 h 274983"/>
              <a:gd name="connsiteX6" fmla="*/ 0 w 274983"/>
              <a:gd name="connsiteY6" fmla="*/ 132473 h 274983"/>
              <a:gd name="connsiteX7" fmla="*/ 132473 w 274983"/>
              <a:gd name="connsiteY7" fmla="*/ 0 h 27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4983" h="274983">
                <a:moveTo>
                  <a:pt x="142510" y="0"/>
                </a:moveTo>
                <a:cubicBezTo>
                  <a:pt x="215673" y="0"/>
                  <a:pt x="274983" y="59310"/>
                  <a:pt x="274983" y="132473"/>
                </a:cubicBezTo>
                <a:lnTo>
                  <a:pt x="274983" y="142510"/>
                </a:lnTo>
                <a:cubicBezTo>
                  <a:pt x="274983" y="215673"/>
                  <a:pt x="215673" y="274983"/>
                  <a:pt x="142510" y="274983"/>
                </a:cubicBezTo>
                <a:lnTo>
                  <a:pt x="132473" y="274983"/>
                </a:lnTo>
                <a:cubicBezTo>
                  <a:pt x="59310" y="274983"/>
                  <a:pt x="0" y="215673"/>
                  <a:pt x="0" y="142510"/>
                </a:cubicBezTo>
                <a:lnTo>
                  <a:pt x="0" y="132473"/>
                </a:lnTo>
                <a:cubicBezTo>
                  <a:pt x="0" y="59310"/>
                  <a:pt x="59310" y="0"/>
                  <a:pt x="132473" y="0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CA79B94-FD23-9F4A-3CE7-6EC89E501CD9}"/>
              </a:ext>
            </a:extLst>
          </p:cNvPr>
          <p:cNvSpPr txBox="1"/>
          <p:nvPr/>
        </p:nvSpPr>
        <p:spPr>
          <a:xfrm>
            <a:off x="3400042" y="1915519"/>
            <a:ext cx="1831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>
                <a:solidFill>
                  <a:schemeClr val="bg1"/>
                </a:solidFill>
              </a:rPr>
              <a:t>✓</a:t>
            </a:r>
            <a:endParaRPr lang="ko-KR" altLang="en-US" sz="1000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40920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래픽 8">
            <a:extLst>
              <a:ext uri="{FF2B5EF4-FFF2-40B4-BE49-F238E27FC236}">
                <a16:creationId xmlns:a16="http://schemas.microsoft.com/office/drawing/2014/main" id="{5A9CA3B4-7FFF-4737-2D36-8798558CCA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7559675" cy="7559675"/>
          </a:xfrm>
          <a:prstGeom prst="rect">
            <a:avLst/>
          </a:prstGeom>
        </p:spPr>
      </p:pic>
      <p:pic>
        <p:nvPicPr>
          <p:cNvPr id="3" name="그래픽 2">
            <a:extLst>
              <a:ext uri="{FF2B5EF4-FFF2-40B4-BE49-F238E27FC236}">
                <a16:creationId xmlns:a16="http://schemas.microsoft.com/office/drawing/2014/main" id="{6524554C-FCB1-E8AC-E49A-6D149E42DC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159375" y="974471"/>
            <a:ext cx="3240923" cy="55998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9F87836-AC58-D5FD-46CF-CD8CF1487A61}"/>
              </a:ext>
            </a:extLst>
          </p:cNvPr>
          <p:cNvSpPr txBox="1"/>
          <p:nvPr/>
        </p:nvSpPr>
        <p:spPr>
          <a:xfrm>
            <a:off x="1100897" y="3312739"/>
            <a:ext cx="53578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540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멀티</a:t>
            </a:r>
            <a:r>
              <a:rPr lang="en-US" altLang="ko-KR" sz="540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5400" smtClean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인증방식</a:t>
            </a:r>
            <a:endParaRPr lang="ko-KR" altLang="en-US" sz="54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8" name="그래픽 14">
            <a:extLst>
              <a:ext uri="{FF2B5EF4-FFF2-40B4-BE49-F238E27FC236}">
                <a16:creationId xmlns:a16="http://schemas.microsoft.com/office/drawing/2014/main" id="{52826B5B-5844-CCDD-71F6-6978D46ABA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988567" y="2430670"/>
            <a:ext cx="1564383" cy="7965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EC85392-F9AA-4E21-3697-BBEFCA6D4E6A}"/>
              </a:ext>
            </a:extLst>
          </p:cNvPr>
          <p:cNvSpPr txBox="1"/>
          <p:nvPr/>
        </p:nvSpPr>
        <p:spPr>
          <a:xfrm>
            <a:off x="3118176" y="2460929"/>
            <a:ext cx="13051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dirty="0">
                <a:solidFill>
                  <a:srgbClr val="0082C6"/>
                </a:solidFill>
                <a:latin typeface="나눔스퀘어라운드 ExtraBold" panose="020B0600000101010101" pitchFamily="50" charset="-127"/>
                <a:ea typeface="나눔스퀘어라운드 ExtraBold" panose="020B0600000101010101" pitchFamily="50" charset="-127"/>
              </a:rPr>
              <a:t>학생용</a:t>
            </a:r>
          </a:p>
        </p:txBody>
      </p:sp>
    </p:spTree>
    <p:extLst>
      <p:ext uri="{BB962C8B-B14F-4D97-AF65-F5344CB8AC3E}">
        <p14:creationId xmlns:p14="http://schemas.microsoft.com/office/powerpoint/2010/main" val="894631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그림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9145" y="1443532"/>
            <a:ext cx="2259412" cy="4539949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멀티</a:t>
            </a:r>
            <a:r>
              <a:rPr lang="en-US" altLang="ko-KR" smtClean="0"/>
              <a:t> </a:t>
            </a:r>
            <a:r>
              <a:rPr lang="ko-KR" altLang="en-US" smtClean="0"/>
              <a:t>인증방식</a:t>
            </a:r>
            <a:endParaRPr lang="ko-KR" altLang="en-US"/>
          </a:p>
        </p:txBody>
      </p:sp>
      <p:pic>
        <p:nvPicPr>
          <p:cNvPr id="3" name="그래픽 32">
            <a:extLst>
              <a:ext uri="{FF2B5EF4-FFF2-40B4-BE49-F238E27FC236}">
                <a16:creationId xmlns:a16="http://schemas.microsoft.com/office/drawing/2014/main" id="{46F905F5-52F0-5EAC-246A-808CD50F61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585937" y="4527261"/>
            <a:ext cx="260739" cy="260739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4B1E2617-E6D8-BB81-8E34-82636581010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09961" y="1446229"/>
            <a:ext cx="2258229" cy="4548170"/>
          </a:xfrm>
          <a:custGeom>
            <a:avLst/>
            <a:gdLst>
              <a:gd name="connsiteX0" fmla="*/ -365 w 2227364"/>
              <a:gd name="connsiteY0" fmla="*/ -726 h 4486008"/>
              <a:gd name="connsiteX1" fmla="*/ 2227000 w 2227364"/>
              <a:gd name="connsiteY1" fmla="*/ -726 h 4486008"/>
              <a:gd name="connsiteX2" fmla="*/ 2227000 w 2227364"/>
              <a:gd name="connsiteY2" fmla="*/ 4485282 h 4486008"/>
              <a:gd name="connsiteX3" fmla="*/ -365 w 2227364"/>
              <a:gd name="connsiteY3" fmla="*/ 4485282 h 4486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27364" h="4486008">
                <a:moveTo>
                  <a:pt x="-365" y="-726"/>
                </a:moveTo>
                <a:lnTo>
                  <a:pt x="2227000" y="-726"/>
                </a:lnTo>
                <a:lnTo>
                  <a:pt x="2227000" y="4485282"/>
                </a:lnTo>
                <a:lnTo>
                  <a:pt x="-365" y="4485282"/>
                </a:ln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15000"/>
              </a:prstClr>
            </a:outerShdw>
          </a:effectLst>
        </p:spPr>
      </p:pic>
      <p:sp>
        <p:nvSpPr>
          <p:cNvPr id="5" name="자유형: 도형 39">
            <a:extLst>
              <a:ext uri="{FF2B5EF4-FFF2-40B4-BE49-F238E27FC236}">
                <a16:creationId xmlns:a16="http://schemas.microsoft.com/office/drawing/2014/main" id="{36646598-AEB9-8A57-21B4-C48A0CC68833}"/>
              </a:ext>
            </a:extLst>
          </p:cNvPr>
          <p:cNvSpPr/>
          <p:nvPr/>
        </p:nvSpPr>
        <p:spPr>
          <a:xfrm>
            <a:off x="1826391" y="2122861"/>
            <a:ext cx="335737" cy="145669"/>
          </a:xfrm>
          <a:custGeom>
            <a:avLst/>
            <a:gdLst>
              <a:gd name="connsiteX0" fmla="*/ 0 w 331148"/>
              <a:gd name="connsiteY0" fmla="*/ 0 h 143678"/>
              <a:gd name="connsiteX1" fmla="*/ 331149 w 331148"/>
              <a:gd name="connsiteY1" fmla="*/ 0 h 143678"/>
              <a:gd name="connsiteX2" fmla="*/ 331149 w 331148"/>
              <a:gd name="connsiteY2" fmla="*/ 143679 h 143678"/>
              <a:gd name="connsiteX3" fmla="*/ 0 w 331148"/>
              <a:gd name="connsiteY3" fmla="*/ 143679 h 143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1148" h="143678">
                <a:moveTo>
                  <a:pt x="0" y="0"/>
                </a:moveTo>
                <a:lnTo>
                  <a:pt x="331149" y="0"/>
                </a:lnTo>
                <a:lnTo>
                  <a:pt x="331149" y="143679"/>
                </a:lnTo>
                <a:lnTo>
                  <a:pt x="0" y="143679"/>
                </a:lnTo>
                <a:close/>
              </a:path>
            </a:pathLst>
          </a:custGeom>
          <a:gradFill>
            <a:gsLst>
              <a:gs pos="0">
                <a:srgbClr val="5ABDFF"/>
              </a:gs>
              <a:gs pos="50000">
                <a:srgbClr val="4EB4F8"/>
              </a:gs>
              <a:gs pos="100000">
                <a:srgbClr val="43ABF1"/>
              </a:gs>
            </a:gsLst>
            <a:lin ang="540000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6" name="그래픽 36">
            <a:extLst>
              <a:ext uri="{FF2B5EF4-FFF2-40B4-BE49-F238E27FC236}">
                <a16:creationId xmlns:a16="http://schemas.microsoft.com/office/drawing/2014/main" id="{9F1C9633-8544-CFB3-28B8-F75AF98361CF}"/>
              </a:ext>
            </a:extLst>
          </p:cNvPr>
          <p:cNvGrpSpPr/>
          <p:nvPr/>
        </p:nvGrpSpPr>
        <p:grpSpPr>
          <a:xfrm>
            <a:off x="1853435" y="2157083"/>
            <a:ext cx="267223" cy="69698"/>
            <a:chOff x="2540155" y="2361355"/>
            <a:chExt cx="263571" cy="68745"/>
          </a:xfrm>
          <a:noFill/>
        </p:grpSpPr>
        <p:sp>
          <p:nvSpPr>
            <p:cNvPr id="7" name="자유형: 도형 41">
              <a:extLst>
                <a:ext uri="{FF2B5EF4-FFF2-40B4-BE49-F238E27FC236}">
                  <a16:creationId xmlns:a16="http://schemas.microsoft.com/office/drawing/2014/main" id="{7E0A6E16-40A5-9C20-C775-08547BF9197F}"/>
                </a:ext>
              </a:extLst>
            </p:cNvPr>
            <p:cNvSpPr/>
            <p:nvPr/>
          </p:nvSpPr>
          <p:spPr>
            <a:xfrm>
              <a:off x="2540155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8" name="자유형: 도형 42">
              <a:extLst>
                <a:ext uri="{FF2B5EF4-FFF2-40B4-BE49-F238E27FC236}">
                  <a16:creationId xmlns:a16="http://schemas.microsoft.com/office/drawing/2014/main" id="{D89E8C48-53D4-BDE2-1C23-7401B7747CD4}"/>
                </a:ext>
              </a:extLst>
            </p:cNvPr>
            <p:cNvSpPr/>
            <p:nvPr/>
          </p:nvSpPr>
          <p:spPr>
            <a:xfrm>
              <a:off x="2637568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" name="자유형: 도형 43">
              <a:extLst>
                <a:ext uri="{FF2B5EF4-FFF2-40B4-BE49-F238E27FC236}">
                  <a16:creationId xmlns:a16="http://schemas.microsoft.com/office/drawing/2014/main" id="{2B1E4E80-FEE4-5E08-C096-BEE48644A881}"/>
                </a:ext>
              </a:extLst>
            </p:cNvPr>
            <p:cNvSpPr/>
            <p:nvPr/>
          </p:nvSpPr>
          <p:spPr>
            <a:xfrm>
              <a:off x="2734980" y="2361355"/>
              <a:ext cx="68745" cy="68745"/>
            </a:xfrm>
            <a:custGeom>
              <a:avLst/>
              <a:gdLst>
                <a:gd name="connsiteX0" fmla="*/ 68746 w 68745"/>
                <a:gd name="connsiteY0" fmla="*/ 34373 h 68745"/>
                <a:gd name="connsiteX1" fmla="*/ 34373 w 68745"/>
                <a:gd name="connsiteY1" fmla="*/ 68746 h 68745"/>
                <a:gd name="connsiteX2" fmla="*/ 0 w 68745"/>
                <a:gd name="connsiteY2" fmla="*/ 34373 h 68745"/>
                <a:gd name="connsiteX3" fmla="*/ 34373 w 68745"/>
                <a:gd name="connsiteY3" fmla="*/ 0 h 68745"/>
                <a:gd name="connsiteX4" fmla="*/ 68746 w 68745"/>
                <a:gd name="connsiteY4" fmla="*/ 34373 h 68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745" h="68745">
                  <a:moveTo>
                    <a:pt x="68746" y="34373"/>
                  </a:moveTo>
                  <a:cubicBezTo>
                    <a:pt x="68746" y="53357"/>
                    <a:pt x="53357" y="68746"/>
                    <a:pt x="34373" y="68746"/>
                  </a:cubicBezTo>
                  <a:cubicBezTo>
                    <a:pt x="15389" y="68746"/>
                    <a:pt x="0" y="53357"/>
                    <a:pt x="0" y="34373"/>
                  </a:cubicBezTo>
                  <a:cubicBezTo>
                    <a:pt x="0" y="15389"/>
                    <a:pt x="15389" y="0"/>
                    <a:pt x="34373" y="0"/>
                  </a:cubicBezTo>
                  <a:cubicBezTo>
                    <a:pt x="53357" y="0"/>
                    <a:pt x="68746" y="15389"/>
                    <a:pt x="68746" y="34373"/>
                  </a:cubicBezTo>
                  <a:close/>
                </a:path>
              </a:pathLst>
            </a:custGeom>
            <a:noFill/>
            <a:ln w="13730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0" name="자유형: 도형 44">
            <a:extLst>
              <a:ext uri="{FF2B5EF4-FFF2-40B4-BE49-F238E27FC236}">
                <a16:creationId xmlns:a16="http://schemas.microsoft.com/office/drawing/2014/main" id="{09147A7A-FC7B-2E3D-4ABE-411451AB7320}"/>
              </a:ext>
            </a:extLst>
          </p:cNvPr>
          <p:cNvSpPr/>
          <p:nvPr/>
        </p:nvSpPr>
        <p:spPr>
          <a:xfrm>
            <a:off x="1482500" y="2559870"/>
            <a:ext cx="708972" cy="160376"/>
          </a:xfrm>
          <a:custGeom>
            <a:avLst/>
            <a:gdLst>
              <a:gd name="connsiteX0" fmla="*/ 0 w 699282"/>
              <a:gd name="connsiteY0" fmla="*/ 0 h 158184"/>
              <a:gd name="connsiteX1" fmla="*/ 699283 w 699282"/>
              <a:gd name="connsiteY1" fmla="*/ 0 h 158184"/>
              <a:gd name="connsiteX2" fmla="*/ 699283 w 699282"/>
              <a:gd name="connsiteY2" fmla="*/ 158184 h 158184"/>
              <a:gd name="connsiteX3" fmla="*/ 0 w 699282"/>
              <a:gd name="connsiteY3" fmla="*/ 158184 h 1581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9282" h="158184">
                <a:moveTo>
                  <a:pt x="0" y="0"/>
                </a:moveTo>
                <a:lnTo>
                  <a:pt x="699283" y="0"/>
                </a:lnTo>
                <a:lnTo>
                  <a:pt x="699283" y="158184"/>
                </a:lnTo>
                <a:lnTo>
                  <a:pt x="0" y="158184"/>
                </a:lnTo>
                <a:close/>
              </a:path>
            </a:pathLst>
          </a:custGeom>
          <a:solidFill>
            <a:srgbClr val="FFFFFF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1" name="그래픽 36">
            <a:extLst>
              <a:ext uri="{FF2B5EF4-FFF2-40B4-BE49-F238E27FC236}">
                <a16:creationId xmlns:a16="http://schemas.microsoft.com/office/drawing/2014/main" id="{1BAEF9A9-282E-20F9-9595-908BB5C942EF}"/>
              </a:ext>
            </a:extLst>
          </p:cNvPr>
          <p:cNvGrpSpPr/>
          <p:nvPr/>
        </p:nvGrpSpPr>
        <p:grpSpPr>
          <a:xfrm>
            <a:off x="1542440" y="2616883"/>
            <a:ext cx="579193" cy="35406"/>
            <a:chOff x="2233411" y="2814871"/>
            <a:chExt cx="571277" cy="34922"/>
          </a:xfrm>
          <a:solidFill>
            <a:srgbClr val="000000"/>
          </a:solidFill>
        </p:grpSpPr>
        <p:sp>
          <p:nvSpPr>
            <p:cNvPr id="12" name="자유형: 도형 46">
              <a:extLst>
                <a:ext uri="{FF2B5EF4-FFF2-40B4-BE49-F238E27FC236}">
                  <a16:creationId xmlns:a16="http://schemas.microsoft.com/office/drawing/2014/main" id="{D82F3FA3-1BCE-DBD5-8528-C2B6EE822E7D}"/>
                </a:ext>
              </a:extLst>
            </p:cNvPr>
            <p:cNvSpPr/>
            <p:nvPr/>
          </p:nvSpPr>
          <p:spPr>
            <a:xfrm>
              <a:off x="2233411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3" name="자유형: 도형 47">
              <a:extLst>
                <a:ext uri="{FF2B5EF4-FFF2-40B4-BE49-F238E27FC236}">
                  <a16:creationId xmlns:a16="http://schemas.microsoft.com/office/drawing/2014/main" id="{8F66A2F9-D7DF-0C58-6A72-14AD8BE160EE}"/>
                </a:ext>
              </a:extLst>
            </p:cNvPr>
            <p:cNvSpPr/>
            <p:nvPr/>
          </p:nvSpPr>
          <p:spPr>
            <a:xfrm>
              <a:off x="233687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" name="자유형: 도형 48">
              <a:extLst>
                <a:ext uri="{FF2B5EF4-FFF2-40B4-BE49-F238E27FC236}">
                  <a16:creationId xmlns:a16="http://schemas.microsoft.com/office/drawing/2014/main" id="{FB66A5FC-67F0-3018-1D51-3AF86AE99F9E}"/>
                </a:ext>
              </a:extLst>
            </p:cNvPr>
            <p:cNvSpPr/>
            <p:nvPr/>
          </p:nvSpPr>
          <p:spPr>
            <a:xfrm>
              <a:off x="2444667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" name="자유형: 도형 49">
              <a:extLst>
                <a:ext uri="{FF2B5EF4-FFF2-40B4-BE49-F238E27FC236}">
                  <a16:creationId xmlns:a16="http://schemas.microsoft.com/office/drawing/2014/main" id="{7EBDB5B3-BF21-D56B-1EBC-99D82F3AD360}"/>
                </a:ext>
              </a:extLst>
            </p:cNvPr>
            <p:cNvSpPr/>
            <p:nvPr/>
          </p:nvSpPr>
          <p:spPr>
            <a:xfrm>
              <a:off x="2552529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2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" name="자유형: 도형 50">
              <a:extLst>
                <a:ext uri="{FF2B5EF4-FFF2-40B4-BE49-F238E27FC236}">
                  <a16:creationId xmlns:a16="http://schemas.microsoft.com/office/drawing/2014/main" id="{8D441C88-8D0E-CD19-F532-369484A43C3D}"/>
                </a:ext>
              </a:extLst>
            </p:cNvPr>
            <p:cNvSpPr/>
            <p:nvPr/>
          </p:nvSpPr>
          <p:spPr>
            <a:xfrm>
              <a:off x="2660323" y="2814871"/>
              <a:ext cx="37535" cy="34922"/>
            </a:xfrm>
            <a:custGeom>
              <a:avLst/>
              <a:gdLst>
                <a:gd name="connsiteX0" fmla="*/ 37535 w 37535"/>
                <a:gd name="connsiteY0" fmla="*/ 17461 h 34922"/>
                <a:gd name="connsiteX1" fmla="*/ 18768 w 37535"/>
                <a:gd name="connsiteY1" fmla="*/ 34923 h 34922"/>
                <a:gd name="connsiteX2" fmla="*/ 0 w 37535"/>
                <a:gd name="connsiteY2" fmla="*/ 17461 h 34922"/>
                <a:gd name="connsiteX3" fmla="*/ 18768 w 37535"/>
                <a:gd name="connsiteY3" fmla="*/ 0 h 34922"/>
                <a:gd name="connsiteX4" fmla="*/ 37535 w 37535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535" h="34922">
                  <a:moveTo>
                    <a:pt x="37535" y="17461"/>
                  </a:moveTo>
                  <a:cubicBezTo>
                    <a:pt x="37535" y="27105"/>
                    <a:pt x="29133" y="34923"/>
                    <a:pt x="18768" y="34923"/>
                  </a:cubicBezTo>
                  <a:cubicBezTo>
                    <a:pt x="8403" y="34923"/>
                    <a:pt x="0" y="27105"/>
                    <a:pt x="0" y="17461"/>
                  </a:cubicBezTo>
                  <a:cubicBezTo>
                    <a:pt x="0" y="7818"/>
                    <a:pt x="8403" y="0"/>
                    <a:pt x="18768" y="0"/>
                  </a:cubicBezTo>
                  <a:cubicBezTo>
                    <a:pt x="29133" y="0"/>
                    <a:pt x="37535" y="7818"/>
                    <a:pt x="37535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" name="자유형: 도형 51">
              <a:extLst>
                <a:ext uri="{FF2B5EF4-FFF2-40B4-BE49-F238E27FC236}">
                  <a16:creationId xmlns:a16="http://schemas.microsoft.com/office/drawing/2014/main" id="{092C4F45-1C8D-8C17-8E0E-7924452C5F70}"/>
                </a:ext>
              </a:extLst>
            </p:cNvPr>
            <p:cNvSpPr/>
            <p:nvPr/>
          </p:nvSpPr>
          <p:spPr>
            <a:xfrm>
              <a:off x="2769078" y="2814871"/>
              <a:ext cx="35610" cy="34922"/>
            </a:xfrm>
            <a:custGeom>
              <a:avLst/>
              <a:gdLst>
                <a:gd name="connsiteX0" fmla="*/ 35610 w 35610"/>
                <a:gd name="connsiteY0" fmla="*/ 17461 h 34922"/>
                <a:gd name="connsiteX1" fmla="*/ 17805 w 35610"/>
                <a:gd name="connsiteY1" fmla="*/ 34923 h 34922"/>
                <a:gd name="connsiteX2" fmla="*/ 0 w 35610"/>
                <a:gd name="connsiteY2" fmla="*/ 17461 h 34922"/>
                <a:gd name="connsiteX3" fmla="*/ 17805 w 35610"/>
                <a:gd name="connsiteY3" fmla="*/ 0 h 34922"/>
                <a:gd name="connsiteX4" fmla="*/ 35610 w 35610"/>
                <a:gd name="connsiteY4" fmla="*/ 17461 h 349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5610" h="34922">
                  <a:moveTo>
                    <a:pt x="35610" y="17461"/>
                  </a:moveTo>
                  <a:cubicBezTo>
                    <a:pt x="35610" y="27105"/>
                    <a:pt x="27639" y="34923"/>
                    <a:pt x="17805" y="34923"/>
                  </a:cubicBezTo>
                  <a:cubicBezTo>
                    <a:pt x="7972" y="34923"/>
                    <a:pt x="0" y="27105"/>
                    <a:pt x="0" y="17461"/>
                  </a:cubicBezTo>
                  <a:cubicBezTo>
                    <a:pt x="0" y="7818"/>
                    <a:pt x="7972" y="0"/>
                    <a:pt x="17805" y="0"/>
                  </a:cubicBezTo>
                  <a:cubicBezTo>
                    <a:pt x="27639" y="0"/>
                    <a:pt x="35610" y="7818"/>
                    <a:pt x="35610" y="17461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8" name="자유형: 도형 52">
            <a:extLst>
              <a:ext uri="{FF2B5EF4-FFF2-40B4-BE49-F238E27FC236}">
                <a16:creationId xmlns:a16="http://schemas.microsoft.com/office/drawing/2014/main" id="{9B6E7116-80EB-0C10-342E-B96A82E17149}"/>
              </a:ext>
            </a:extLst>
          </p:cNvPr>
          <p:cNvSpPr/>
          <p:nvPr/>
        </p:nvSpPr>
        <p:spPr>
          <a:xfrm>
            <a:off x="1826391" y="2038456"/>
            <a:ext cx="660671" cy="84962"/>
          </a:xfrm>
          <a:custGeom>
            <a:avLst/>
            <a:gdLst>
              <a:gd name="connsiteX0" fmla="*/ 0 w 651641"/>
              <a:gd name="connsiteY0" fmla="*/ 0 h 83801"/>
              <a:gd name="connsiteX1" fmla="*/ 651642 w 651641"/>
              <a:gd name="connsiteY1" fmla="*/ 0 h 83801"/>
              <a:gd name="connsiteX2" fmla="*/ 651642 w 651641"/>
              <a:gd name="connsiteY2" fmla="*/ 83801 h 83801"/>
              <a:gd name="connsiteX3" fmla="*/ 0 w 651641"/>
              <a:gd name="connsiteY3" fmla="*/ 83801 h 83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1641" h="83801">
                <a:moveTo>
                  <a:pt x="0" y="0"/>
                </a:moveTo>
                <a:lnTo>
                  <a:pt x="651642" y="0"/>
                </a:lnTo>
                <a:lnTo>
                  <a:pt x="651642" y="83801"/>
                </a:lnTo>
                <a:lnTo>
                  <a:pt x="0" y="83801"/>
                </a:lnTo>
                <a:close/>
              </a:path>
            </a:pathLst>
          </a:custGeom>
          <a:gradFill>
            <a:gsLst>
              <a:gs pos="0">
                <a:srgbClr val="41B2FF"/>
              </a:gs>
              <a:gs pos="50000">
                <a:srgbClr val="4EB8FE"/>
              </a:gs>
              <a:gs pos="100000">
                <a:srgbClr val="5CBEFE"/>
              </a:gs>
            </a:gsLst>
            <a:lin ang="12599924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19" name="그래픽 36">
            <a:extLst>
              <a:ext uri="{FF2B5EF4-FFF2-40B4-BE49-F238E27FC236}">
                <a16:creationId xmlns:a16="http://schemas.microsoft.com/office/drawing/2014/main" id="{827553D3-49F0-13EB-37FF-3FB65CBA3BA8}"/>
              </a:ext>
            </a:extLst>
          </p:cNvPr>
          <p:cNvGrpSpPr/>
          <p:nvPr/>
        </p:nvGrpSpPr>
        <p:grpSpPr>
          <a:xfrm>
            <a:off x="1846326" y="2067102"/>
            <a:ext cx="187349" cy="34848"/>
            <a:chOff x="2533143" y="2272604"/>
            <a:chExt cx="184788" cy="34372"/>
          </a:xfrm>
          <a:solidFill>
            <a:srgbClr val="2A5CAA"/>
          </a:solidFill>
        </p:grpSpPr>
        <p:sp>
          <p:nvSpPr>
            <p:cNvPr id="20" name="자유형: 도형 54">
              <a:extLst>
                <a:ext uri="{FF2B5EF4-FFF2-40B4-BE49-F238E27FC236}">
                  <a16:creationId xmlns:a16="http://schemas.microsoft.com/office/drawing/2014/main" id="{3555B515-9425-BE20-3AF9-A5B8018433BF}"/>
                </a:ext>
              </a:extLst>
            </p:cNvPr>
            <p:cNvSpPr/>
            <p:nvPr/>
          </p:nvSpPr>
          <p:spPr>
            <a:xfrm>
              <a:off x="25331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1" name="자유형: 도형 55">
              <a:extLst>
                <a:ext uri="{FF2B5EF4-FFF2-40B4-BE49-F238E27FC236}">
                  <a16:creationId xmlns:a16="http://schemas.microsoft.com/office/drawing/2014/main" id="{A398D0FD-096D-1773-6EE5-E06F8730CEA8}"/>
                </a:ext>
              </a:extLst>
            </p:cNvPr>
            <p:cNvSpPr/>
            <p:nvPr/>
          </p:nvSpPr>
          <p:spPr>
            <a:xfrm>
              <a:off x="2608351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2" name="자유형: 도형 56">
              <a:extLst>
                <a:ext uri="{FF2B5EF4-FFF2-40B4-BE49-F238E27FC236}">
                  <a16:creationId xmlns:a16="http://schemas.microsoft.com/office/drawing/2014/main" id="{37214941-3C8D-FAEE-D58C-EAB154D6B2D0}"/>
                </a:ext>
              </a:extLst>
            </p:cNvPr>
            <p:cNvSpPr/>
            <p:nvPr/>
          </p:nvSpPr>
          <p:spPr>
            <a:xfrm>
              <a:off x="2683559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23" name="그래픽 36">
            <a:extLst>
              <a:ext uri="{FF2B5EF4-FFF2-40B4-BE49-F238E27FC236}">
                <a16:creationId xmlns:a16="http://schemas.microsoft.com/office/drawing/2014/main" id="{236BC9E1-45CC-828C-9A39-068815D959B1}"/>
              </a:ext>
            </a:extLst>
          </p:cNvPr>
          <p:cNvGrpSpPr/>
          <p:nvPr/>
        </p:nvGrpSpPr>
        <p:grpSpPr>
          <a:xfrm>
            <a:off x="2087482" y="2067102"/>
            <a:ext cx="376650" cy="34848"/>
            <a:chOff x="2771003" y="2272604"/>
            <a:chExt cx="371502" cy="34372"/>
          </a:xfrm>
          <a:solidFill>
            <a:srgbClr val="2A5CAA"/>
          </a:solidFill>
        </p:grpSpPr>
        <p:sp>
          <p:nvSpPr>
            <p:cNvPr id="24" name="자유형: 도형 58">
              <a:extLst>
                <a:ext uri="{FF2B5EF4-FFF2-40B4-BE49-F238E27FC236}">
                  <a16:creationId xmlns:a16="http://schemas.microsoft.com/office/drawing/2014/main" id="{A017F29B-1832-E1C3-AE16-A3BB01EC08FA}"/>
                </a:ext>
              </a:extLst>
            </p:cNvPr>
            <p:cNvSpPr/>
            <p:nvPr/>
          </p:nvSpPr>
          <p:spPr>
            <a:xfrm>
              <a:off x="277100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5" name="자유형: 도형 59">
              <a:extLst>
                <a:ext uri="{FF2B5EF4-FFF2-40B4-BE49-F238E27FC236}">
                  <a16:creationId xmlns:a16="http://schemas.microsoft.com/office/drawing/2014/main" id="{F9FEC4FA-A3E0-3CBD-7626-FDDB20A1C3FB}"/>
                </a:ext>
              </a:extLst>
            </p:cNvPr>
            <p:cNvSpPr/>
            <p:nvPr/>
          </p:nvSpPr>
          <p:spPr>
            <a:xfrm>
              <a:off x="283844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6" name="자유형: 도형 60">
              <a:extLst>
                <a:ext uri="{FF2B5EF4-FFF2-40B4-BE49-F238E27FC236}">
                  <a16:creationId xmlns:a16="http://schemas.microsoft.com/office/drawing/2014/main" id="{B2D75C18-A402-FDC4-1C60-9FF4CF22F299}"/>
                </a:ext>
              </a:extLst>
            </p:cNvPr>
            <p:cNvSpPr/>
            <p:nvPr/>
          </p:nvSpPr>
          <p:spPr>
            <a:xfrm>
              <a:off x="290581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7" name="자유형: 도형 61">
              <a:extLst>
                <a:ext uri="{FF2B5EF4-FFF2-40B4-BE49-F238E27FC236}">
                  <a16:creationId xmlns:a16="http://schemas.microsoft.com/office/drawing/2014/main" id="{55BD3114-4B3A-E92B-3186-1C7761B16E57}"/>
                </a:ext>
              </a:extLst>
            </p:cNvPr>
            <p:cNvSpPr/>
            <p:nvPr/>
          </p:nvSpPr>
          <p:spPr>
            <a:xfrm>
              <a:off x="2973254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8" name="자유형: 도형 62">
              <a:extLst>
                <a:ext uri="{FF2B5EF4-FFF2-40B4-BE49-F238E27FC236}">
                  <a16:creationId xmlns:a16="http://schemas.microsoft.com/office/drawing/2014/main" id="{43D978D8-6B5A-5A6A-6181-5630334A2E4B}"/>
                </a:ext>
              </a:extLst>
            </p:cNvPr>
            <p:cNvSpPr/>
            <p:nvPr/>
          </p:nvSpPr>
          <p:spPr>
            <a:xfrm>
              <a:off x="304069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9" name="자유형: 도형 63">
              <a:extLst>
                <a:ext uri="{FF2B5EF4-FFF2-40B4-BE49-F238E27FC236}">
                  <a16:creationId xmlns:a16="http://schemas.microsoft.com/office/drawing/2014/main" id="{A8A77A96-C893-3CD2-E5CE-7213DBCBC330}"/>
                </a:ext>
              </a:extLst>
            </p:cNvPr>
            <p:cNvSpPr/>
            <p:nvPr/>
          </p:nvSpPr>
          <p:spPr>
            <a:xfrm>
              <a:off x="3108133" y="2272604"/>
              <a:ext cx="34372" cy="34372"/>
            </a:xfrm>
            <a:custGeom>
              <a:avLst/>
              <a:gdLst>
                <a:gd name="connsiteX0" fmla="*/ 34373 w 34372"/>
                <a:gd name="connsiteY0" fmla="*/ 17186 h 34372"/>
                <a:gd name="connsiteX1" fmla="*/ 17186 w 34372"/>
                <a:gd name="connsiteY1" fmla="*/ 34373 h 34372"/>
                <a:gd name="connsiteX2" fmla="*/ 0 w 34372"/>
                <a:gd name="connsiteY2" fmla="*/ 17186 h 34372"/>
                <a:gd name="connsiteX3" fmla="*/ 17186 w 34372"/>
                <a:gd name="connsiteY3" fmla="*/ 0 h 34372"/>
                <a:gd name="connsiteX4" fmla="*/ 34373 w 34372"/>
                <a:gd name="connsiteY4" fmla="*/ 17186 h 343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72" h="34372">
                  <a:moveTo>
                    <a:pt x="34373" y="17186"/>
                  </a:moveTo>
                  <a:cubicBezTo>
                    <a:pt x="34373" y="26678"/>
                    <a:pt x="26678" y="34373"/>
                    <a:pt x="17186" y="34373"/>
                  </a:cubicBezTo>
                  <a:cubicBezTo>
                    <a:pt x="7695" y="34373"/>
                    <a:pt x="0" y="26678"/>
                    <a:pt x="0" y="17186"/>
                  </a:cubicBezTo>
                  <a:cubicBezTo>
                    <a:pt x="0" y="7695"/>
                    <a:pt x="7695" y="0"/>
                    <a:pt x="17186" y="0"/>
                  </a:cubicBezTo>
                  <a:cubicBezTo>
                    <a:pt x="26678" y="0"/>
                    <a:pt x="34373" y="7695"/>
                    <a:pt x="34373" y="17186"/>
                  </a:cubicBezTo>
                  <a:close/>
                </a:path>
              </a:pathLst>
            </a:custGeom>
            <a:solidFill>
              <a:srgbClr val="2A5CAA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30" name="그림 29">
            <a:extLst>
              <a:ext uri="{FF2B5EF4-FFF2-40B4-BE49-F238E27FC236}">
                <a16:creationId xmlns:a16="http://schemas.microsoft.com/office/drawing/2014/main" id="{B7375329-30D4-5984-F2A9-7962B8CEE040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8910"/>
          <a:stretch/>
        </p:blipFill>
        <p:spPr>
          <a:xfrm>
            <a:off x="1108778" y="1726834"/>
            <a:ext cx="914232" cy="1080325"/>
          </a:xfrm>
          <a:custGeom>
            <a:avLst/>
            <a:gdLst>
              <a:gd name="connsiteX0" fmla="*/ 0 w 989939"/>
              <a:gd name="connsiteY0" fmla="*/ 40 h 1065560"/>
              <a:gd name="connsiteX1" fmla="*/ 989940 w 989939"/>
              <a:gd name="connsiteY1" fmla="*/ 40 h 1065560"/>
              <a:gd name="connsiteX2" fmla="*/ 989940 w 989939"/>
              <a:gd name="connsiteY2" fmla="*/ 1065600 h 1065560"/>
              <a:gd name="connsiteX3" fmla="*/ 0 w 989939"/>
              <a:gd name="connsiteY3" fmla="*/ 1065600 h 1065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9939" h="1065560">
                <a:moveTo>
                  <a:pt x="0" y="40"/>
                </a:moveTo>
                <a:lnTo>
                  <a:pt x="989940" y="40"/>
                </a:lnTo>
                <a:lnTo>
                  <a:pt x="989940" y="1065600"/>
                </a:lnTo>
                <a:lnTo>
                  <a:pt x="0" y="1065600"/>
                </a:lnTo>
                <a:close/>
              </a:path>
            </a:pathLst>
          </a:custGeom>
        </p:spPr>
      </p:pic>
      <p:sp>
        <p:nvSpPr>
          <p:cNvPr id="31" name="자유형: 도형 67">
            <a:extLst>
              <a:ext uri="{FF2B5EF4-FFF2-40B4-BE49-F238E27FC236}">
                <a16:creationId xmlns:a16="http://schemas.microsoft.com/office/drawing/2014/main" id="{7553D4F9-6C37-5494-E27D-B06AA52D1F52}"/>
              </a:ext>
            </a:extLst>
          </p:cNvPr>
          <p:cNvSpPr/>
          <p:nvPr/>
        </p:nvSpPr>
        <p:spPr>
          <a:xfrm>
            <a:off x="1619597" y="3244029"/>
            <a:ext cx="568948" cy="183934"/>
          </a:xfrm>
          <a:custGeom>
            <a:avLst/>
            <a:gdLst>
              <a:gd name="connsiteX0" fmla="*/ 500126 w 561172"/>
              <a:gd name="connsiteY0" fmla="*/ 0 h 181420"/>
              <a:gd name="connsiteX1" fmla="*/ 561172 w 561172"/>
              <a:gd name="connsiteY1" fmla="*/ 61046 h 181420"/>
              <a:gd name="connsiteX2" fmla="*/ 561172 w 561172"/>
              <a:gd name="connsiteY2" fmla="*/ 120374 h 181420"/>
              <a:gd name="connsiteX3" fmla="*/ 500126 w 561172"/>
              <a:gd name="connsiteY3" fmla="*/ 181420 h 181420"/>
              <a:gd name="connsiteX4" fmla="*/ 61046 w 561172"/>
              <a:gd name="connsiteY4" fmla="*/ 181420 h 181420"/>
              <a:gd name="connsiteX5" fmla="*/ 0 w 561172"/>
              <a:gd name="connsiteY5" fmla="*/ 120374 h 181420"/>
              <a:gd name="connsiteX6" fmla="*/ 0 w 561172"/>
              <a:gd name="connsiteY6" fmla="*/ 61046 h 181420"/>
              <a:gd name="connsiteX7" fmla="*/ 61046 w 561172"/>
              <a:gd name="connsiteY7" fmla="*/ 0 h 181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1172" h="181420">
                <a:moveTo>
                  <a:pt x="500126" y="0"/>
                </a:moveTo>
                <a:cubicBezTo>
                  <a:pt x="533841" y="0"/>
                  <a:pt x="561172" y="27331"/>
                  <a:pt x="561172" y="61046"/>
                </a:cubicBezTo>
                <a:lnTo>
                  <a:pt x="561172" y="120374"/>
                </a:lnTo>
                <a:cubicBezTo>
                  <a:pt x="561172" y="154089"/>
                  <a:pt x="533841" y="181420"/>
                  <a:pt x="500126" y="181420"/>
                </a:cubicBezTo>
                <a:lnTo>
                  <a:pt x="61046" y="181420"/>
                </a:lnTo>
                <a:cubicBezTo>
                  <a:pt x="27331" y="181420"/>
                  <a:pt x="0" y="154089"/>
                  <a:pt x="0" y="120374"/>
                </a:cubicBezTo>
                <a:lnTo>
                  <a:pt x="0" y="61046"/>
                </a:lnTo>
                <a:cubicBezTo>
                  <a:pt x="0" y="27331"/>
                  <a:pt x="27331" y="0"/>
                  <a:pt x="6104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32" name="그룹 31"/>
          <p:cNvGrpSpPr/>
          <p:nvPr/>
        </p:nvGrpSpPr>
        <p:grpSpPr>
          <a:xfrm>
            <a:off x="1746683" y="2846300"/>
            <a:ext cx="307858" cy="369332"/>
            <a:chOff x="-1192488" y="1278776"/>
            <a:chExt cx="307858" cy="369332"/>
          </a:xfrm>
        </p:grpSpPr>
        <p:sp>
          <p:nvSpPr>
            <p:cNvPr id="33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-1163423" y="1324046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-1192488" y="1278776"/>
              <a:ext cx="2818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1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805BE3D5-6D8B-BE6E-9653-1CC4B3E06BC3}"/>
              </a:ext>
            </a:extLst>
          </p:cNvPr>
          <p:cNvGrpSpPr/>
          <p:nvPr/>
        </p:nvGrpSpPr>
        <p:grpSpPr>
          <a:xfrm>
            <a:off x="754941" y="6123786"/>
            <a:ext cx="2968267" cy="276999"/>
            <a:chOff x="828675" y="6123786"/>
            <a:chExt cx="2968267" cy="276999"/>
          </a:xfrm>
        </p:grpSpPr>
        <p:pic>
          <p:nvPicPr>
            <p:cNvPr id="36" name="그래픽 76">
              <a:extLst>
                <a:ext uri="{FF2B5EF4-FFF2-40B4-BE49-F238E27FC236}">
                  <a16:creationId xmlns:a16="http://schemas.microsoft.com/office/drawing/2014/main" id="{30BA1A56-7F85-DCF8-2CA0-9BE162640F8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=""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828675" y="6165096"/>
              <a:ext cx="195876" cy="195876"/>
            </a:xfrm>
            <a:prstGeom prst="rect">
              <a:avLst/>
            </a:prstGeom>
          </p:spPr>
        </p:pic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BACBE09E-A2D9-B815-5456-16C5B75E3CA6}"/>
                </a:ext>
              </a:extLst>
            </p:cNvPr>
            <p:cNvSpPr txBox="1"/>
            <p:nvPr/>
          </p:nvSpPr>
          <p:spPr>
            <a:xfrm>
              <a:off x="994572" y="6123786"/>
              <a:ext cx="280237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메뉴경로</a:t>
              </a:r>
              <a:r>
                <a:rPr lang="en-US" altLang="ko-KR" sz="1200" dirty="0">
                  <a:solidFill>
                    <a:srgbClr val="0082C6"/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: </a:t>
              </a:r>
              <a:r>
                <a:rPr lang="ko-KR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나눔스퀘어 Bold" panose="020B0600000101010101" pitchFamily="50" charset="-127"/>
                  <a:ea typeface="나눔스퀘어 Bold" panose="020B0600000101010101" pitchFamily="50" charset="-127"/>
                </a:rPr>
                <a:t>전체메뉴 → 수업 → 스마트출석</a:t>
              </a:r>
            </a:p>
          </p:txBody>
        </p:sp>
      </p:grpSp>
      <p:sp>
        <p:nvSpPr>
          <p:cNvPr id="39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4277771" y="2572890"/>
            <a:ext cx="2115409" cy="406116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0" name="자유형: 도형 65">
            <a:extLst>
              <a:ext uri="{FF2B5EF4-FFF2-40B4-BE49-F238E27FC236}">
                <a16:creationId xmlns:a16="http://schemas.microsoft.com/office/drawing/2014/main" id="{D1639632-3438-B96E-98A3-B4953E80B8E4}"/>
              </a:ext>
            </a:extLst>
          </p:cNvPr>
          <p:cNvSpPr/>
          <p:nvPr/>
        </p:nvSpPr>
        <p:spPr>
          <a:xfrm>
            <a:off x="5202389" y="2241870"/>
            <a:ext cx="278793" cy="278793"/>
          </a:xfrm>
          <a:custGeom>
            <a:avLst/>
            <a:gdLst>
              <a:gd name="connsiteX0" fmla="*/ 142510 w 274983"/>
              <a:gd name="connsiteY0" fmla="*/ 0 h 274983"/>
              <a:gd name="connsiteX1" fmla="*/ 274983 w 274983"/>
              <a:gd name="connsiteY1" fmla="*/ 132473 h 274983"/>
              <a:gd name="connsiteX2" fmla="*/ 274983 w 274983"/>
              <a:gd name="connsiteY2" fmla="*/ 142510 h 274983"/>
              <a:gd name="connsiteX3" fmla="*/ 142510 w 274983"/>
              <a:gd name="connsiteY3" fmla="*/ 274983 h 274983"/>
              <a:gd name="connsiteX4" fmla="*/ 132473 w 274983"/>
              <a:gd name="connsiteY4" fmla="*/ 274983 h 274983"/>
              <a:gd name="connsiteX5" fmla="*/ 0 w 274983"/>
              <a:gd name="connsiteY5" fmla="*/ 142510 h 274983"/>
              <a:gd name="connsiteX6" fmla="*/ 0 w 274983"/>
              <a:gd name="connsiteY6" fmla="*/ 132473 h 274983"/>
              <a:gd name="connsiteX7" fmla="*/ 132473 w 274983"/>
              <a:gd name="connsiteY7" fmla="*/ 0 h 27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4983" h="274983">
                <a:moveTo>
                  <a:pt x="142510" y="0"/>
                </a:moveTo>
                <a:cubicBezTo>
                  <a:pt x="215673" y="0"/>
                  <a:pt x="274983" y="59310"/>
                  <a:pt x="274983" y="132473"/>
                </a:cubicBezTo>
                <a:lnTo>
                  <a:pt x="274983" y="142510"/>
                </a:lnTo>
                <a:cubicBezTo>
                  <a:pt x="274983" y="215673"/>
                  <a:pt x="215673" y="274983"/>
                  <a:pt x="142510" y="274983"/>
                </a:cubicBezTo>
                <a:lnTo>
                  <a:pt x="132473" y="274983"/>
                </a:lnTo>
                <a:cubicBezTo>
                  <a:pt x="59310" y="274983"/>
                  <a:pt x="0" y="215673"/>
                  <a:pt x="0" y="142510"/>
                </a:cubicBezTo>
                <a:lnTo>
                  <a:pt x="0" y="132473"/>
                </a:lnTo>
                <a:cubicBezTo>
                  <a:pt x="0" y="59310"/>
                  <a:pt x="59310" y="0"/>
                  <a:pt x="132473" y="0"/>
                </a:cubicBezTo>
                <a:close/>
              </a:path>
            </a:pathLst>
          </a:custGeom>
          <a:solidFill>
            <a:srgbClr val="0082C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CA79B94-FD23-9F4A-3CE7-6EC89E501CD9}"/>
              </a:ext>
            </a:extLst>
          </p:cNvPr>
          <p:cNvSpPr txBox="1"/>
          <p:nvPr/>
        </p:nvSpPr>
        <p:spPr>
          <a:xfrm>
            <a:off x="5186514" y="2196600"/>
            <a:ext cx="262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800" smtClean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2</a:t>
            </a:r>
            <a:endParaRPr lang="ko-KR" altLang="en-US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43" name="자유형: 도형 94">
            <a:extLst>
              <a:ext uri="{FF2B5EF4-FFF2-40B4-BE49-F238E27FC236}">
                <a16:creationId xmlns:a16="http://schemas.microsoft.com/office/drawing/2014/main" id="{6C688B3E-1279-7E46-B410-7A324E61C2BB}"/>
              </a:ext>
            </a:extLst>
          </p:cNvPr>
          <p:cNvSpPr/>
          <p:nvPr/>
        </p:nvSpPr>
        <p:spPr>
          <a:xfrm>
            <a:off x="4564819" y="2074261"/>
            <a:ext cx="672665" cy="133876"/>
          </a:xfrm>
          <a:custGeom>
            <a:avLst/>
            <a:gdLst>
              <a:gd name="connsiteX0" fmla="*/ 0 w 917447"/>
              <a:gd name="connsiteY0" fmla="*/ 0 h 182594"/>
              <a:gd name="connsiteX1" fmla="*/ 917448 w 917447"/>
              <a:gd name="connsiteY1" fmla="*/ 0 h 182594"/>
              <a:gd name="connsiteX2" fmla="*/ 917448 w 917447"/>
              <a:gd name="connsiteY2" fmla="*/ 182594 h 182594"/>
              <a:gd name="connsiteX3" fmla="*/ 0 w 917447"/>
              <a:gd name="connsiteY3" fmla="*/ 182594 h 18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7447" h="182594">
                <a:moveTo>
                  <a:pt x="0" y="0"/>
                </a:moveTo>
                <a:lnTo>
                  <a:pt x="917448" y="0"/>
                </a:lnTo>
                <a:lnTo>
                  <a:pt x="917448" y="182594"/>
                </a:lnTo>
                <a:lnTo>
                  <a:pt x="0" y="182594"/>
                </a:lnTo>
                <a:close/>
              </a:path>
            </a:pathLst>
          </a:custGeom>
          <a:solidFill>
            <a:srgbClr val="F6F7F8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pic>
        <p:nvPicPr>
          <p:cNvPr id="44" name="그림 43">
            <a:extLst>
              <a:ext uri="{FF2B5EF4-FFF2-40B4-BE49-F238E27FC236}">
                <a16:creationId xmlns:a16="http://schemas.microsoft.com/office/drawing/2014/main" id="{BAEF88CC-727F-43BA-8BF5-E20E97C270B5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b="42394"/>
          <a:stretch/>
        </p:blipFill>
        <p:spPr>
          <a:xfrm>
            <a:off x="1318878" y="1998650"/>
            <a:ext cx="418588" cy="579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249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멀티</a:t>
            </a:r>
            <a:r>
              <a:rPr lang="en-US" altLang="ko-KR" smtClean="0"/>
              <a:t> </a:t>
            </a:r>
            <a:r>
              <a:rPr lang="ko-KR" altLang="en-US" smtClean="0"/>
              <a:t>인증방식</a:t>
            </a:r>
            <a:endParaRPr lang="ko-KR" altLang="en-US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3841681" y="1623709"/>
            <a:ext cx="10599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멀티 인증방식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3841681" y="1936258"/>
            <a:ext cx="33634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 </a:t>
            </a:r>
            <a:r>
              <a:rPr lang="ko-KR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부정출결을 방지하기 위하여 </a:t>
            </a:r>
            <a:r>
              <a:rPr lang="en-US" altLang="ko-KR" sz="1200">
                <a:solidFill>
                  <a:srgbClr val="0082C6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</a:t>
            </a:r>
            <a:r>
              <a:rPr lang="ko-KR" altLang="en-US" sz="1200">
                <a:solidFill>
                  <a:srgbClr val="0082C6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가지 인증방식 </a:t>
            </a:r>
            <a:r>
              <a:rPr lang="ko-KR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사용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35" name="자유형: 도형 65">
            <a:extLst>
              <a:ext uri="{FF2B5EF4-FFF2-40B4-BE49-F238E27FC236}">
                <a16:creationId xmlns:a16="http://schemas.microsoft.com/office/drawing/2014/main" id="{D1639632-3438-B96E-98A3-B4953E80B8E4}"/>
              </a:ext>
            </a:extLst>
          </p:cNvPr>
          <p:cNvSpPr/>
          <p:nvPr/>
        </p:nvSpPr>
        <p:spPr>
          <a:xfrm>
            <a:off x="3633356" y="1660832"/>
            <a:ext cx="238304" cy="238305"/>
          </a:xfrm>
          <a:custGeom>
            <a:avLst/>
            <a:gdLst>
              <a:gd name="connsiteX0" fmla="*/ 142510 w 274983"/>
              <a:gd name="connsiteY0" fmla="*/ 0 h 274983"/>
              <a:gd name="connsiteX1" fmla="*/ 274983 w 274983"/>
              <a:gd name="connsiteY1" fmla="*/ 132473 h 274983"/>
              <a:gd name="connsiteX2" fmla="*/ 274983 w 274983"/>
              <a:gd name="connsiteY2" fmla="*/ 142510 h 274983"/>
              <a:gd name="connsiteX3" fmla="*/ 142510 w 274983"/>
              <a:gd name="connsiteY3" fmla="*/ 274983 h 274983"/>
              <a:gd name="connsiteX4" fmla="*/ 132473 w 274983"/>
              <a:gd name="connsiteY4" fmla="*/ 274983 h 274983"/>
              <a:gd name="connsiteX5" fmla="*/ 0 w 274983"/>
              <a:gd name="connsiteY5" fmla="*/ 142510 h 274983"/>
              <a:gd name="connsiteX6" fmla="*/ 0 w 274983"/>
              <a:gd name="connsiteY6" fmla="*/ 132473 h 274983"/>
              <a:gd name="connsiteX7" fmla="*/ 132473 w 274983"/>
              <a:gd name="connsiteY7" fmla="*/ 0 h 274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74983" h="274983">
                <a:moveTo>
                  <a:pt x="142510" y="0"/>
                </a:moveTo>
                <a:cubicBezTo>
                  <a:pt x="215673" y="0"/>
                  <a:pt x="274983" y="59310"/>
                  <a:pt x="274983" y="132473"/>
                </a:cubicBezTo>
                <a:lnTo>
                  <a:pt x="274983" y="142510"/>
                </a:lnTo>
                <a:cubicBezTo>
                  <a:pt x="274983" y="215673"/>
                  <a:pt x="215673" y="274983"/>
                  <a:pt x="142510" y="274983"/>
                </a:cubicBezTo>
                <a:lnTo>
                  <a:pt x="132473" y="274983"/>
                </a:lnTo>
                <a:cubicBezTo>
                  <a:pt x="59310" y="274983"/>
                  <a:pt x="0" y="215673"/>
                  <a:pt x="0" y="142510"/>
                </a:cubicBezTo>
                <a:lnTo>
                  <a:pt x="0" y="132473"/>
                </a:lnTo>
                <a:cubicBezTo>
                  <a:pt x="0" y="59310"/>
                  <a:pt x="59310" y="0"/>
                  <a:pt x="132473" y="0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 sz="1200">
              <a:solidFill>
                <a:schemeClr val="bg1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CA79B94-FD23-9F4A-3CE7-6EC89E501CD9}"/>
              </a:ext>
            </a:extLst>
          </p:cNvPr>
          <p:cNvSpPr txBox="1"/>
          <p:nvPr/>
        </p:nvSpPr>
        <p:spPr>
          <a:xfrm>
            <a:off x="3597260" y="1641484"/>
            <a:ext cx="1831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>
                <a:solidFill>
                  <a:schemeClr val="bg1"/>
                </a:solidFill>
              </a:rPr>
              <a:t>✓</a:t>
            </a:r>
            <a:endParaRPr lang="ko-KR" altLang="en-US" sz="1000" dirty="0">
              <a:solidFill>
                <a:schemeClr val="bg1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3936730" y="2238697"/>
            <a:ext cx="24304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예</a:t>
            </a:r>
            <a:r>
              <a:rPr lang="en-US" altLang="ko-KR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 </a:t>
            </a:r>
            <a:r>
              <a:rPr lang="ko-KR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인증번호 </a:t>
            </a:r>
            <a:r>
              <a:rPr lang="en-US" altLang="ko-KR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+ AP(Wi-fi) </a:t>
            </a:r>
            <a:r>
              <a:rPr lang="ko-KR" altLang="en-US" sz="1200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방식 사용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1129642" y="1446229"/>
            <a:ext cx="2238548" cy="4548170"/>
            <a:chOff x="1129642" y="1446229"/>
            <a:chExt cx="2238548" cy="4548170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29642" y="1446229"/>
              <a:ext cx="2238548" cy="4548170"/>
            </a:xfrm>
            <a:custGeom>
              <a:avLst/>
              <a:gdLst>
                <a:gd name="connsiteX0" fmla="*/ -365 w 2227364"/>
                <a:gd name="connsiteY0" fmla="*/ -726 h 4486008"/>
                <a:gd name="connsiteX1" fmla="*/ 2227000 w 2227364"/>
                <a:gd name="connsiteY1" fmla="*/ -726 h 4486008"/>
                <a:gd name="connsiteX2" fmla="*/ 2227000 w 2227364"/>
                <a:gd name="connsiteY2" fmla="*/ 4485282 h 4486008"/>
                <a:gd name="connsiteX3" fmla="*/ -365 w 2227364"/>
                <a:gd name="connsiteY3" fmla="*/ 4485282 h 4486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7364" h="4486008">
                  <a:moveTo>
                    <a:pt x="-365" y="-726"/>
                  </a:moveTo>
                  <a:lnTo>
                    <a:pt x="2227000" y="-726"/>
                  </a:lnTo>
                  <a:lnTo>
                    <a:pt x="2227000" y="4485282"/>
                  </a:lnTo>
                  <a:lnTo>
                    <a:pt x="-365" y="4485282"/>
                  </a:lnTo>
                  <a:close/>
                </a:path>
              </a:pathLst>
            </a:custGeom>
            <a:effectLst>
              <a:outerShdw blurRad="63500" sx="102000" sy="102000" algn="ctr" rotWithShape="0">
                <a:prstClr val="black">
                  <a:alpha val="15000"/>
                </a:prstClr>
              </a:outerShdw>
            </a:effectLst>
          </p:spPr>
        </p:pic>
        <p:sp>
          <p:nvSpPr>
            <p:cNvPr id="52" name="자유형: 도형 99">
              <a:extLst>
                <a:ext uri="{FF2B5EF4-FFF2-40B4-BE49-F238E27FC236}">
                  <a16:creationId xmlns:a16="http://schemas.microsoft.com/office/drawing/2014/main" id="{332F63FF-3697-733B-B777-C21632B1222A}"/>
                </a:ext>
              </a:extLst>
            </p:cNvPr>
            <p:cNvSpPr/>
            <p:nvPr/>
          </p:nvSpPr>
          <p:spPr>
            <a:xfrm>
              <a:off x="1257697" y="2183371"/>
              <a:ext cx="28043" cy="28043"/>
            </a:xfrm>
            <a:custGeom>
              <a:avLst/>
              <a:gdLst>
                <a:gd name="connsiteX0" fmla="*/ 28044 w 28043"/>
                <a:gd name="connsiteY0" fmla="*/ 14022 h 28043"/>
                <a:gd name="connsiteX1" fmla="*/ 14022 w 28043"/>
                <a:gd name="connsiteY1" fmla="*/ 28044 h 28043"/>
                <a:gd name="connsiteX2" fmla="*/ 0 w 28043"/>
                <a:gd name="connsiteY2" fmla="*/ 14022 h 28043"/>
                <a:gd name="connsiteX3" fmla="*/ 14022 w 28043"/>
                <a:gd name="connsiteY3" fmla="*/ 0 h 28043"/>
                <a:gd name="connsiteX4" fmla="*/ 28044 w 28043"/>
                <a:gd name="connsiteY4" fmla="*/ 14022 h 28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043" h="28043">
                  <a:moveTo>
                    <a:pt x="28044" y="14022"/>
                  </a:moveTo>
                  <a:cubicBezTo>
                    <a:pt x="28044" y="21766"/>
                    <a:pt x="21766" y="28044"/>
                    <a:pt x="14022" y="28044"/>
                  </a:cubicBezTo>
                  <a:cubicBezTo>
                    <a:pt x="6278" y="28044"/>
                    <a:pt x="0" y="21766"/>
                    <a:pt x="0" y="14022"/>
                  </a:cubicBezTo>
                  <a:cubicBezTo>
                    <a:pt x="0" y="6278"/>
                    <a:pt x="6278" y="0"/>
                    <a:pt x="14022" y="0"/>
                  </a:cubicBezTo>
                  <a:cubicBezTo>
                    <a:pt x="21766" y="0"/>
                    <a:pt x="28044" y="6278"/>
                    <a:pt x="28044" y="140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3" name="자유형: 도형 100">
              <a:extLst>
                <a:ext uri="{FF2B5EF4-FFF2-40B4-BE49-F238E27FC236}">
                  <a16:creationId xmlns:a16="http://schemas.microsoft.com/office/drawing/2014/main" id="{EA296FB6-4BED-10B4-9811-C3EB9CE598E8}"/>
                </a:ext>
              </a:extLst>
            </p:cNvPr>
            <p:cNvSpPr/>
            <p:nvPr/>
          </p:nvSpPr>
          <p:spPr>
            <a:xfrm>
              <a:off x="1325843" y="2183371"/>
              <a:ext cx="28043" cy="28043"/>
            </a:xfrm>
            <a:custGeom>
              <a:avLst/>
              <a:gdLst>
                <a:gd name="connsiteX0" fmla="*/ 28044 w 28043"/>
                <a:gd name="connsiteY0" fmla="*/ 14022 h 28043"/>
                <a:gd name="connsiteX1" fmla="*/ 14022 w 28043"/>
                <a:gd name="connsiteY1" fmla="*/ 28044 h 28043"/>
                <a:gd name="connsiteX2" fmla="*/ 0 w 28043"/>
                <a:gd name="connsiteY2" fmla="*/ 14022 h 28043"/>
                <a:gd name="connsiteX3" fmla="*/ 14022 w 28043"/>
                <a:gd name="connsiteY3" fmla="*/ 0 h 28043"/>
                <a:gd name="connsiteX4" fmla="*/ 28044 w 28043"/>
                <a:gd name="connsiteY4" fmla="*/ 14022 h 28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043" h="28043">
                  <a:moveTo>
                    <a:pt x="28044" y="14022"/>
                  </a:moveTo>
                  <a:cubicBezTo>
                    <a:pt x="28044" y="21766"/>
                    <a:pt x="21766" y="28044"/>
                    <a:pt x="14022" y="28044"/>
                  </a:cubicBezTo>
                  <a:cubicBezTo>
                    <a:pt x="6278" y="28044"/>
                    <a:pt x="0" y="21766"/>
                    <a:pt x="0" y="14022"/>
                  </a:cubicBezTo>
                  <a:cubicBezTo>
                    <a:pt x="0" y="6278"/>
                    <a:pt x="6278" y="0"/>
                    <a:pt x="14022" y="0"/>
                  </a:cubicBezTo>
                  <a:cubicBezTo>
                    <a:pt x="21766" y="0"/>
                    <a:pt x="28044" y="6278"/>
                    <a:pt x="28044" y="140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4" name="자유형: 도형 101">
              <a:extLst>
                <a:ext uri="{FF2B5EF4-FFF2-40B4-BE49-F238E27FC236}">
                  <a16:creationId xmlns:a16="http://schemas.microsoft.com/office/drawing/2014/main" id="{74516D46-BEE5-E499-C75D-B68B81F56B32}"/>
                </a:ext>
              </a:extLst>
            </p:cNvPr>
            <p:cNvSpPr/>
            <p:nvPr/>
          </p:nvSpPr>
          <p:spPr>
            <a:xfrm>
              <a:off x="1393919" y="2183371"/>
              <a:ext cx="28043" cy="28043"/>
            </a:xfrm>
            <a:custGeom>
              <a:avLst/>
              <a:gdLst>
                <a:gd name="connsiteX0" fmla="*/ 28044 w 28043"/>
                <a:gd name="connsiteY0" fmla="*/ 14022 h 28043"/>
                <a:gd name="connsiteX1" fmla="*/ 14022 w 28043"/>
                <a:gd name="connsiteY1" fmla="*/ 28044 h 28043"/>
                <a:gd name="connsiteX2" fmla="*/ 0 w 28043"/>
                <a:gd name="connsiteY2" fmla="*/ 14022 h 28043"/>
                <a:gd name="connsiteX3" fmla="*/ 14022 w 28043"/>
                <a:gd name="connsiteY3" fmla="*/ 0 h 28043"/>
                <a:gd name="connsiteX4" fmla="*/ 28044 w 28043"/>
                <a:gd name="connsiteY4" fmla="*/ 14022 h 28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043" h="28043">
                  <a:moveTo>
                    <a:pt x="28044" y="14022"/>
                  </a:moveTo>
                  <a:cubicBezTo>
                    <a:pt x="28044" y="21766"/>
                    <a:pt x="21766" y="28044"/>
                    <a:pt x="14022" y="28044"/>
                  </a:cubicBezTo>
                  <a:cubicBezTo>
                    <a:pt x="6278" y="28044"/>
                    <a:pt x="0" y="21766"/>
                    <a:pt x="0" y="14022"/>
                  </a:cubicBezTo>
                  <a:cubicBezTo>
                    <a:pt x="0" y="6278"/>
                    <a:pt x="6278" y="0"/>
                    <a:pt x="14022" y="0"/>
                  </a:cubicBezTo>
                  <a:cubicBezTo>
                    <a:pt x="21766" y="0"/>
                    <a:pt x="28044" y="6278"/>
                    <a:pt x="28044" y="140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5" name="자유형: 도형 104">
              <a:extLst>
                <a:ext uri="{FF2B5EF4-FFF2-40B4-BE49-F238E27FC236}">
                  <a16:creationId xmlns:a16="http://schemas.microsoft.com/office/drawing/2014/main" id="{365AD5DE-3E01-FAC6-EBAE-D2764DB65944}"/>
                </a:ext>
              </a:extLst>
            </p:cNvPr>
            <p:cNvSpPr/>
            <p:nvPr/>
          </p:nvSpPr>
          <p:spPr>
            <a:xfrm>
              <a:off x="1560096" y="1876986"/>
              <a:ext cx="993305" cy="7010"/>
            </a:xfrm>
            <a:custGeom>
              <a:avLst/>
              <a:gdLst>
                <a:gd name="connsiteX0" fmla="*/ 0 w 993305"/>
                <a:gd name="connsiteY0" fmla="*/ 0 h 7010"/>
                <a:gd name="connsiteX1" fmla="*/ 993305 w 993305"/>
                <a:gd name="connsiteY1" fmla="*/ 0 h 70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3305" h="7010">
                  <a:moveTo>
                    <a:pt x="0" y="0"/>
                  </a:moveTo>
                  <a:lnTo>
                    <a:pt x="993305" y="0"/>
                  </a:lnTo>
                </a:path>
              </a:pathLst>
            </a:custGeom>
            <a:ln w="7003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6" name="자유형: 도형 105">
              <a:extLst>
                <a:ext uri="{FF2B5EF4-FFF2-40B4-BE49-F238E27FC236}">
                  <a16:creationId xmlns:a16="http://schemas.microsoft.com/office/drawing/2014/main" id="{8DD26732-C34A-5233-2397-F27F98BB8CA5}"/>
                </a:ext>
              </a:extLst>
            </p:cNvPr>
            <p:cNvSpPr/>
            <p:nvPr/>
          </p:nvSpPr>
          <p:spPr>
            <a:xfrm>
              <a:off x="1560096" y="1923117"/>
              <a:ext cx="993305" cy="7010"/>
            </a:xfrm>
            <a:custGeom>
              <a:avLst/>
              <a:gdLst>
                <a:gd name="connsiteX0" fmla="*/ 0 w 993305"/>
                <a:gd name="connsiteY0" fmla="*/ 0 h 7010"/>
                <a:gd name="connsiteX1" fmla="*/ 993305 w 993305"/>
                <a:gd name="connsiteY1" fmla="*/ 0 h 70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3305" h="7010">
                  <a:moveTo>
                    <a:pt x="0" y="0"/>
                  </a:moveTo>
                  <a:lnTo>
                    <a:pt x="993305" y="0"/>
                  </a:lnTo>
                </a:path>
              </a:pathLst>
            </a:custGeom>
            <a:ln w="7003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7" name="자유형: 도형 106">
              <a:extLst>
                <a:ext uri="{FF2B5EF4-FFF2-40B4-BE49-F238E27FC236}">
                  <a16:creationId xmlns:a16="http://schemas.microsoft.com/office/drawing/2014/main" id="{89F4755E-9889-8217-8272-35E31D76CB6A}"/>
                </a:ext>
              </a:extLst>
            </p:cNvPr>
            <p:cNvSpPr/>
            <p:nvPr/>
          </p:nvSpPr>
          <p:spPr>
            <a:xfrm>
              <a:off x="1193916" y="2040320"/>
              <a:ext cx="993305" cy="7010"/>
            </a:xfrm>
            <a:custGeom>
              <a:avLst/>
              <a:gdLst>
                <a:gd name="connsiteX0" fmla="*/ 0 w 993305"/>
                <a:gd name="connsiteY0" fmla="*/ 0 h 7010"/>
                <a:gd name="connsiteX1" fmla="*/ 993305 w 993305"/>
                <a:gd name="connsiteY1" fmla="*/ 0 h 70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3305" h="7010">
                  <a:moveTo>
                    <a:pt x="0" y="0"/>
                  </a:moveTo>
                  <a:lnTo>
                    <a:pt x="993305" y="0"/>
                  </a:lnTo>
                </a:path>
              </a:pathLst>
            </a:custGeom>
            <a:ln w="7003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8" name="자유형: 도형 107">
              <a:extLst>
                <a:ext uri="{FF2B5EF4-FFF2-40B4-BE49-F238E27FC236}">
                  <a16:creationId xmlns:a16="http://schemas.microsoft.com/office/drawing/2014/main" id="{99730C5E-79F1-828F-8481-DEDE4402DD92}"/>
                </a:ext>
              </a:extLst>
            </p:cNvPr>
            <p:cNvSpPr/>
            <p:nvPr/>
          </p:nvSpPr>
          <p:spPr>
            <a:xfrm>
              <a:off x="1193916" y="2086452"/>
              <a:ext cx="993305" cy="7010"/>
            </a:xfrm>
            <a:custGeom>
              <a:avLst/>
              <a:gdLst>
                <a:gd name="connsiteX0" fmla="*/ 0 w 993305"/>
                <a:gd name="connsiteY0" fmla="*/ 0 h 7010"/>
                <a:gd name="connsiteX1" fmla="*/ 993305 w 993305"/>
                <a:gd name="connsiteY1" fmla="*/ 0 h 70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3305" h="7010">
                  <a:moveTo>
                    <a:pt x="0" y="0"/>
                  </a:moveTo>
                  <a:lnTo>
                    <a:pt x="993305" y="0"/>
                  </a:lnTo>
                </a:path>
              </a:pathLst>
            </a:custGeom>
            <a:ln w="7003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9" name="자유형: 도형 73">
              <a:extLst>
                <a:ext uri="{FF2B5EF4-FFF2-40B4-BE49-F238E27FC236}">
                  <a16:creationId xmlns:a16="http://schemas.microsoft.com/office/drawing/2014/main" id="{7AF32697-4E7A-42F2-685E-1DE4647E89E1}"/>
                </a:ext>
              </a:extLst>
            </p:cNvPr>
            <p:cNvSpPr/>
            <p:nvPr/>
          </p:nvSpPr>
          <p:spPr>
            <a:xfrm>
              <a:off x="1192651" y="2118002"/>
              <a:ext cx="245864" cy="93412"/>
            </a:xfrm>
            <a:custGeom>
              <a:avLst/>
              <a:gdLst>
                <a:gd name="connsiteX0" fmla="*/ 0 w 245864"/>
                <a:gd name="connsiteY0" fmla="*/ 0 h 93412"/>
                <a:gd name="connsiteX1" fmla="*/ 245865 w 245864"/>
                <a:gd name="connsiteY1" fmla="*/ 0 h 93412"/>
                <a:gd name="connsiteX2" fmla="*/ 245865 w 245864"/>
                <a:gd name="connsiteY2" fmla="*/ 93412 h 93412"/>
                <a:gd name="connsiteX3" fmla="*/ 0 w 245864"/>
                <a:gd name="connsiteY3" fmla="*/ 93412 h 93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5864" h="93412">
                  <a:moveTo>
                    <a:pt x="0" y="0"/>
                  </a:moveTo>
                  <a:lnTo>
                    <a:pt x="245865" y="0"/>
                  </a:lnTo>
                  <a:lnTo>
                    <a:pt x="245865" y="93412"/>
                  </a:lnTo>
                  <a:lnTo>
                    <a:pt x="0" y="93412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0" name="자유형: 도형 74">
              <a:extLst>
                <a:ext uri="{FF2B5EF4-FFF2-40B4-BE49-F238E27FC236}">
                  <a16:creationId xmlns:a16="http://schemas.microsoft.com/office/drawing/2014/main" id="{A9BAFD14-A263-8435-6A37-6F0A19CE6270}"/>
                </a:ext>
              </a:extLst>
            </p:cNvPr>
            <p:cNvSpPr/>
            <p:nvPr/>
          </p:nvSpPr>
          <p:spPr>
            <a:xfrm>
              <a:off x="1218762" y="2144689"/>
              <a:ext cx="28227" cy="27988"/>
            </a:xfrm>
            <a:custGeom>
              <a:avLst/>
              <a:gdLst>
                <a:gd name="connsiteX0" fmla="*/ 28228 w 28227"/>
                <a:gd name="connsiteY0" fmla="*/ 13994 h 27988"/>
                <a:gd name="connsiteX1" fmla="*/ 14114 w 28227"/>
                <a:gd name="connsiteY1" fmla="*/ 27989 h 27988"/>
                <a:gd name="connsiteX2" fmla="*/ 0 w 28227"/>
                <a:gd name="connsiteY2" fmla="*/ 13994 h 27988"/>
                <a:gd name="connsiteX3" fmla="*/ 14114 w 28227"/>
                <a:gd name="connsiteY3" fmla="*/ 0 h 27988"/>
                <a:gd name="connsiteX4" fmla="*/ 28228 w 28227"/>
                <a:gd name="connsiteY4" fmla="*/ 13994 h 27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27" h="27988">
                  <a:moveTo>
                    <a:pt x="28228" y="13994"/>
                  </a:moveTo>
                  <a:cubicBezTo>
                    <a:pt x="28228" y="21723"/>
                    <a:pt x="21909" y="27989"/>
                    <a:pt x="14114" y="27989"/>
                  </a:cubicBezTo>
                  <a:cubicBezTo>
                    <a:pt x="6319" y="27989"/>
                    <a:pt x="0" y="21723"/>
                    <a:pt x="0" y="13994"/>
                  </a:cubicBezTo>
                  <a:cubicBezTo>
                    <a:pt x="0" y="6266"/>
                    <a:pt x="6319" y="0"/>
                    <a:pt x="14114" y="0"/>
                  </a:cubicBezTo>
                  <a:cubicBezTo>
                    <a:pt x="21909" y="0"/>
                    <a:pt x="28228" y="6266"/>
                    <a:pt x="28228" y="13994"/>
                  </a:cubicBezTo>
                  <a:close/>
                </a:path>
              </a:pathLst>
            </a:custGeom>
            <a:solidFill>
              <a:srgbClr val="4D4D4D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1" name="자유형: 도형 75">
              <a:extLst>
                <a:ext uri="{FF2B5EF4-FFF2-40B4-BE49-F238E27FC236}">
                  <a16:creationId xmlns:a16="http://schemas.microsoft.com/office/drawing/2014/main" id="{BED06C9C-A60C-6036-8E66-06366B186FF9}"/>
                </a:ext>
              </a:extLst>
            </p:cNvPr>
            <p:cNvSpPr/>
            <p:nvPr/>
          </p:nvSpPr>
          <p:spPr>
            <a:xfrm>
              <a:off x="1287356" y="2144689"/>
              <a:ext cx="28227" cy="27988"/>
            </a:xfrm>
            <a:custGeom>
              <a:avLst/>
              <a:gdLst>
                <a:gd name="connsiteX0" fmla="*/ 28228 w 28227"/>
                <a:gd name="connsiteY0" fmla="*/ 13994 h 27988"/>
                <a:gd name="connsiteX1" fmla="*/ 14114 w 28227"/>
                <a:gd name="connsiteY1" fmla="*/ 27989 h 27988"/>
                <a:gd name="connsiteX2" fmla="*/ 0 w 28227"/>
                <a:gd name="connsiteY2" fmla="*/ 13994 h 27988"/>
                <a:gd name="connsiteX3" fmla="*/ 14114 w 28227"/>
                <a:gd name="connsiteY3" fmla="*/ 0 h 27988"/>
                <a:gd name="connsiteX4" fmla="*/ 28228 w 28227"/>
                <a:gd name="connsiteY4" fmla="*/ 13994 h 27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27" h="27988">
                  <a:moveTo>
                    <a:pt x="28228" y="13994"/>
                  </a:moveTo>
                  <a:cubicBezTo>
                    <a:pt x="28228" y="21723"/>
                    <a:pt x="21909" y="27989"/>
                    <a:pt x="14114" y="27989"/>
                  </a:cubicBezTo>
                  <a:cubicBezTo>
                    <a:pt x="6319" y="27989"/>
                    <a:pt x="0" y="21723"/>
                    <a:pt x="0" y="13994"/>
                  </a:cubicBezTo>
                  <a:cubicBezTo>
                    <a:pt x="0" y="6266"/>
                    <a:pt x="6319" y="0"/>
                    <a:pt x="14114" y="0"/>
                  </a:cubicBezTo>
                  <a:cubicBezTo>
                    <a:pt x="21909" y="0"/>
                    <a:pt x="28228" y="6266"/>
                    <a:pt x="28228" y="13994"/>
                  </a:cubicBezTo>
                  <a:close/>
                </a:path>
              </a:pathLst>
            </a:custGeom>
            <a:solidFill>
              <a:srgbClr val="4D4D4D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2" name="자유형: 도형 76">
              <a:extLst>
                <a:ext uri="{FF2B5EF4-FFF2-40B4-BE49-F238E27FC236}">
                  <a16:creationId xmlns:a16="http://schemas.microsoft.com/office/drawing/2014/main" id="{28B8304B-8F45-2BCE-A69E-67B5FA477B96}"/>
                </a:ext>
              </a:extLst>
            </p:cNvPr>
            <p:cNvSpPr/>
            <p:nvPr/>
          </p:nvSpPr>
          <p:spPr>
            <a:xfrm>
              <a:off x="1355879" y="2144689"/>
              <a:ext cx="28227" cy="27988"/>
            </a:xfrm>
            <a:custGeom>
              <a:avLst/>
              <a:gdLst>
                <a:gd name="connsiteX0" fmla="*/ 28228 w 28227"/>
                <a:gd name="connsiteY0" fmla="*/ 13994 h 27988"/>
                <a:gd name="connsiteX1" fmla="*/ 14114 w 28227"/>
                <a:gd name="connsiteY1" fmla="*/ 27989 h 27988"/>
                <a:gd name="connsiteX2" fmla="*/ 0 w 28227"/>
                <a:gd name="connsiteY2" fmla="*/ 13994 h 27988"/>
                <a:gd name="connsiteX3" fmla="*/ 14114 w 28227"/>
                <a:gd name="connsiteY3" fmla="*/ 0 h 27988"/>
                <a:gd name="connsiteX4" fmla="*/ 28228 w 28227"/>
                <a:gd name="connsiteY4" fmla="*/ 13994 h 27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27" h="27988">
                  <a:moveTo>
                    <a:pt x="28228" y="13994"/>
                  </a:moveTo>
                  <a:cubicBezTo>
                    <a:pt x="28228" y="21723"/>
                    <a:pt x="21909" y="27989"/>
                    <a:pt x="14114" y="27989"/>
                  </a:cubicBezTo>
                  <a:cubicBezTo>
                    <a:pt x="6319" y="27989"/>
                    <a:pt x="0" y="21723"/>
                    <a:pt x="0" y="13994"/>
                  </a:cubicBezTo>
                  <a:cubicBezTo>
                    <a:pt x="0" y="6266"/>
                    <a:pt x="6319" y="0"/>
                    <a:pt x="14114" y="0"/>
                  </a:cubicBezTo>
                  <a:cubicBezTo>
                    <a:pt x="21909" y="0"/>
                    <a:pt x="28228" y="6266"/>
                    <a:pt x="28228" y="13994"/>
                  </a:cubicBezTo>
                  <a:close/>
                </a:path>
              </a:pathLst>
            </a:custGeom>
            <a:solidFill>
              <a:srgbClr val="4D4D4D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3" name="자유형: 도형 77">
              <a:extLst>
                <a:ext uri="{FF2B5EF4-FFF2-40B4-BE49-F238E27FC236}">
                  <a16:creationId xmlns:a16="http://schemas.microsoft.com/office/drawing/2014/main" id="{0993B86B-7EA6-00FE-A915-DA133B7C761D}"/>
                </a:ext>
              </a:extLst>
            </p:cNvPr>
            <p:cNvSpPr/>
            <p:nvPr/>
          </p:nvSpPr>
          <p:spPr>
            <a:xfrm>
              <a:off x="1502565" y="1763673"/>
              <a:ext cx="1195024" cy="329789"/>
            </a:xfrm>
            <a:custGeom>
              <a:avLst/>
              <a:gdLst>
                <a:gd name="connsiteX0" fmla="*/ 0 w 1042172"/>
                <a:gd name="connsiteY0" fmla="*/ 0 h 288913"/>
                <a:gd name="connsiteX1" fmla="*/ 1042173 w 1042172"/>
                <a:gd name="connsiteY1" fmla="*/ 0 h 288913"/>
                <a:gd name="connsiteX2" fmla="*/ 1042173 w 1042172"/>
                <a:gd name="connsiteY2" fmla="*/ 288914 h 288913"/>
                <a:gd name="connsiteX3" fmla="*/ 0 w 1042172"/>
                <a:gd name="connsiteY3" fmla="*/ 288914 h 288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2172" h="288913">
                  <a:moveTo>
                    <a:pt x="0" y="0"/>
                  </a:moveTo>
                  <a:lnTo>
                    <a:pt x="1042173" y="0"/>
                  </a:lnTo>
                  <a:lnTo>
                    <a:pt x="1042173" y="288914"/>
                  </a:lnTo>
                  <a:lnTo>
                    <a:pt x="0" y="288914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4" name="자유형: 도형 78">
              <a:extLst>
                <a:ext uri="{FF2B5EF4-FFF2-40B4-BE49-F238E27FC236}">
                  <a16:creationId xmlns:a16="http://schemas.microsoft.com/office/drawing/2014/main" id="{5ECF6C7B-C677-201D-643F-DDE878DD2710}"/>
                </a:ext>
              </a:extLst>
            </p:cNvPr>
            <p:cNvSpPr/>
            <p:nvPr/>
          </p:nvSpPr>
          <p:spPr>
            <a:xfrm>
              <a:off x="1155573" y="1959822"/>
              <a:ext cx="483049" cy="137214"/>
            </a:xfrm>
            <a:custGeom>
              <a:avLst/>
              <a:gdLst>
                <a:gd name="connsiteX0" fmla="*/ 0 w 483049"/>
                <a:gd name="connsiteY0" fmla="*/ 0 h 137214"/>
                <a:gd name="connsiteX1" fmla="*/ 483049 w 483049"/>
                <a:gd name="connsiteY1" fmla="*/ 0 h 137214"/>
                <a:gd name="connsiteX2" fmla="*/ 483049 w 483049"/>
                <a:gd name="connsiteY2" fmla="*/ 137215 h 137214"/>
                <a:gd name="connsiteX3" fmla="*/ 0 w 483049"/>
                <a:gd name="connsiteY3" fmla="*/ 137215 h 137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3049" h="137214">
                  <a:moveTo>
                    <a:pt x="0" y="0"/>
                  </a:moveTo>
                  <a:lnTo>
                    <a:pt x="483049" y="0"/>
                  </a:lnTo>
                  <a:lnTo>
                    <a:pt x="483049" y="137215"/>
                  </a:lnTo>
                  <a:lnTo>
                    <a:pt x="0" y="137215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5" name="자유형: 도형 79">
              <a:extLst>
                <a:ext uri="{FF2B5EF4-FFF2-40B4-BE49-F238E27FC236}">
                  <a16:creationId xmlns:a16="http://schemas.microsoft.com/office/drawing/2014/main" id="{3C368AF4-DDAE-B2DA-4B24-131414A5F201}"/>
                </a:ext>
              </a:extLst>
            </p:cNvPr>
            <p:cNvSpPr/>
            <p:nvPr/>
          </p:nvSpPr>
          <p:spPr>
            <a:xfrm>
              <a:off x="1533685" y="1839173"/>
              <a:ext cx="999830" cy="6997"/>
            </a:xfrm>
            <a:custGeom>
              <a:avLst/>
              <a:gdLst>
                <a:gd name="connsiteX0" fmla="*/ 0 w 999830"/>
                <a:gd name="connsiteY0" fmla="*/ 0 h 6997"/>
                <a:gd name="connsiteX1" fmla="*/ 999831 w 999830"/>
                <a:gd name="connsiteY1" fmla="*/ 0 h 6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9830" h="6997">
                  <a:moveTo>
                    <a:pt x="0" y="0"/>
                  </a:moveTo>
                  <a:lnTo>
                    <a:pt x="999831" y="0"/>
                  </a:lnTo>
                </a:path>
              </a:pathLst>
            </a:custGeom>
            <a:ln w="705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6" name="자유형: 도형 80">
              <a:extLst>
                <a:ext uri="{FF2B5EF4-FFF2-40B4-BE49-F238E27FC236}">
                  <a16:creationId xmlns:a16="http://schemas.microsoft.com/office/drawing/2014/main" id="{622B8124-5A82-0806-1443-A470B4B70311}"/>
                </a:ext>
              </a:extLst>
            </p:cNvPr>
            <p:cNvSpPr/>
            <p:nvPr/>
          </p:nvSpPr>
          <p:spPr>
            <a:xfrm>
              <a:off x="1533685" y="1885215"/>
              <a:ext cx="999830" cy="6997"/>
            </a:xfrm>
            <a:custGeom>
              <a:avLst/>
              <a:gdLst>
                <a:gd name="connsiteX0" fmla="*/ 0 w 999830"/>
                <a:gd name="connsiteY0" fmla="*/ 0 h 6997"/>
                <a:gd name="connsiteX1" fmla="*/ 999831 w 999830"/>
                <a:gd name="connsiteY1" fmla="*/ 0 h 6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9830" h="6997">
                  <a:moveTo>
                    <a:pt x="0" y="0"/>
                  </a:moveTo>
                  <a:lnTo>
                    <a:pt x="999831" y="0"/>
                  </a:lnTo>
                </a:path>
              </a:pathLst>
            </a:custGeom>
            <a:ln w="705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7" name="자유형: 도형 81">
              <a:extLst>
                <a:ext uri="{FF2B5EF4-FFF2-40B4-BE49-F238E27FC236}">
                  <a16:creationId xmlns:a16="http://schemas.microsoft.com/office/drawing/2014/main" id="{3319C271-2CB3-047C-C478-68C35E17A56C}"/>
                </a:ext>
              </a:extLst>
            </p:cNvPr>
            <p:cNvSpPr/>
            <p:nvPr/>
          </p:nvSpPr>
          <p:spPr>
            <a:xfrm>
              <a:off x="1206096" y="2002145"/>
              <a:ext cx="999830" cy="6997"/>
            </a:xfrm>
            <a:custGeom>
              <a:avLst/>
              <a:gdLst>
                <a:gd name="connsiteX0" fmla="*/ 0 w 999830"/>
                <a:gd name="connsiteY0" fmla="*/ 0 h 6997"/>
                <a:gd name="connsiteX1" fmla="*/ 999831 w 999830"/>
                <a:gd name="connsiteY1" fmla="*/ 0 h 6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9830" h="6997">
                  <a:moveTo>
                    <a:pt x="0" y="0"/>
                  </a:moveTo>
                  <a:lnTo>
                    <a:pt x="999831" y="0"/>
                  </a:lnTo>
                </a:path>
              </a:pathLst>
            </a:custGeom>
            <a:ln w="705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8" name="자유형: 도형 82">
              <a:extLst>
                <a:ext uri="{FF2B5EF4-FFF2-40B4-BE49-F238E27FC236}">
                  <a16:creationId xmlns:a16="http://schemas.microsoft.com/office/drawing/2014/main" id="{203A7BDC-1CB0-B794-6642-C49D7910E976}"/>
                </a:ext>
              </a:extLst>
            </p:cNvPr>
            <p:cNvSpPr/>
            <p:nvPr/>
          </p:nvSpPr>
          <p:spPr>
            <a:xfrm>
              <a:off x="1206096" y="2048187"/>
              <a:ext cx="999830" cy="6997"/>
            </a:xfrm>
            <a:custGeom>
              <a:avLst/>
              <a:gdLst>
                <a:gd name="connsiteX0" fmla="*/ 0 w 999830"/>
                <a:gd name="connsiteY0" fmla="*/ 0 h 6997"/>
                <a:gd name="connsiteX1" fmla="*/ 999831 w 999830"/>
                <a:gd name="connsiteY1" fmla="*/ 0 h 6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9830" h="6997">
                  <a:moveTo>
                    <a:pt x="0" y="0"/>
                  </a:moveTo>
                  <a:lnTo>
                    <a:pt x="999831" y="0"/>
                  </a:lnTo>
                </a:path>
              </a:pathLst>
            </a:custGeom>
            <a:ln w="705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69" name="자유형: 도형 77">
              <a:extLst>
                <a:ext uri="{FF2B5EF4-FFF2-40B4-BE49-F238E27FC236}">
                  <a16:creationId xmlns:a16="http://schemas.microsoft.com/office/drawing/2014/main" id="{0993B86B-7EA6-00FE-A915-DA133B7C761D}"/>
                </a:ext>
              </a:extLst>
            </p:cNvPr>
            <p:cNvSpPr/>
            <p:nvPr/>
          </p:nvSpPr>
          <p:spPr>
            <a:xfrm>
              <a:off x="2457436" y="4019951"/>
              <a:ext cx="666764" cy="329789"/>
            </a:xfrm>
            <a:custGeom>
              <a:avLst/>
              <a:gdLst>
                <a:gd name="connsiteX0" fmla="*/ 0 w 1042172"/>
                <a:gd name="connsiteY0" fmla="*/ 0 h 288913"/>
                <a:gd name="connsiteX1" fmla="*/ 1042173 w 1042172"/>
                <a:gd name="connsiteY1" fmla="*/ 0 h 288913"/>
                <a:gd name="connsiteX2" fmla="*/ 1042173 w 1042172"/>
                <a:gd name="connsiteY2" fmla="*/ 288914 h 288913"/>
                <a:gd name="connsiteX3" fmla="*/ 0 w 1042172"/>
                <a:gd name="connsiteY3" fmla="*/ 288914 h 288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2172" h="288913">
                  <a:moveTo>
                    <a:pt x="0" y="0"/>
                  </a:moveTo>
                  <a:lnTo>
                    <a:pt x="1042173" y="0"/>
                  </a:lnTo>
                  <a:lnTo>
                    <a:pt x="1042173" y="288914"/>
                  </a:lnTo>
                  <a:lnTo>
                    <a:pt x="0" y="288914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42" name="그룹 41"/>
          <p:cNvGrpSpPr/>
          <p:nvPr/>
        </p:nvGrpSpPr>
        <p:grpSpPr>
          <a:xfrm>
            <a:off x="1604178" y="2662888"/>
            <a:ext cx="294668" cy="369332"/>
            <a:chOff x="5186514" y="2196600"/>
            <a:chExt cx="294668" cy="369332"/>
          </a:xfrm>
        </p:grpSpPr>
        <p:sp>
          <p:nvSpPr>
            <p:cNvPr id="45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6514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 smtClean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47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1218880" y="3074913"/>
            <a:ext cx="991857" cy="292032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8" name="자유형: 도형 82">
            <a:extLst>
              <a:ext uri="{FF2B5EF4-FFF2-40B4-BE49-F238E27FC236}">
                <a16:creationId xmlns:a16="http://schemas.microsoft.com/office/drawing/2014/main" id="{64090337-6786-6CBA-4341-FAD9A408CF59}"/>
              </a:ext>
            </a:extLst>
          </p:cNvPr>
          <p:cNvSpPr/>
          <p:nvPr/>
        </p:nvSpPr>
        <p:spPr>
          <a:xfrm>
            <a:off x="1218762" y="3632948"/>
            <a:ext cx="2037003" cy="311511"/>
          </a:xfrm>
          <a:custGeom>
            <a:avLst/>
            <a:gdLst>
              <a:gd name="connsiteX0" fmla="*/ 2036671 w 2097545"/>
              <a:gd name="connsiteY0" fmla="*/ 0 h 406116"/>
              <a:gd name="connsiteX1" fmla="*/ 2097546 w 2097545"/>
              <a:gd name="connsiteY1" fmla="*/ 60875 h 406116"/>
              <a:gd name="connsiteX2" fmla="*/ 2097546 w 2097545"/>
              <a:gd name="connsiteY2" fmla="*/ 345241 h 406116"/>
              <a:gd name="connsiteX3" fmla="*/ 2036671 w 2097545"/>
              <a:gd name="connsiteY3" fmla="*/ 406116 h 406116"/>
              <a:gd name="connsiteX4" fmla="*/ 60876 w 2097545"/>
              <a:gd name="connsiteY4" fmla="*/ 406116 h 406116"/>
              <a:gd name="connsiteX5" fmla="*/ 0 w 2097545"/>
              <a:gd name="connsiteY5" fmla="*/ 345241 h 406116"/>
              <a:gd name="connsiteX6" fmla="*/ 0 w 2097545"/>
              <a:gd name="connsiteY6" fmla="*/ 60875 h 406116"/>
              <a:gd name="connsiteX7" fmla="*/ 60876 w 2097545"/>
              <a:gd name="connsiteY7" fmla="*/ 0 h 4061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097545" h="406116">
                <a:moveTo>
                  <a:pt x="2036671" y="0"/>
                </a:moveTo>
                <a:cubicBezTo>
                  <a:pt x="2070291" y="0"/>
                  <a:pt x="2097546" y="27255"/>
                  <a:pt x="2097546" y="60875"/>
                </a:cubicBezTo>
                <a:lnTo>
                  <a:pt x="2097546" y="345241"/>
                </a:lnTo>
                <a:cubicBezTo>
                  <a:pt x="2097546" y="378862"/>
                  <a:pt x="2070291" y="406116"/>
                  <a:pt x="2036671" y="406116"/>
                </a:cubicBezTo>
                <a:lnTo>
                  <a:pt x="60876" y="406116"/>
                </a:lnTo>
                <a:cubicBezTo>
                  <a:pt x="27255" y="406116"/>
                  <a:pt x="0" y="378862"/>
                  <a:pt x="0" y="345241"/>
                </a:cubicBezTo>
                <a:lnTo>
                  <a:pt x="0" y="60875"/>
                </a:lnTo>
                <a:cubicBezTo>
                  <a:pt x="0" y="27255"/>
                  <a:pt x="27255" y="0"/>
                  <a:pt x="60876" y="0"/>
                </a:cubicBezTo>
                <a:close/>
              </a:path>
            </a:pathLst>
          </a:custGeom>
          <a:noFill/>
          <a:ln w="19050" cap="rnd">
            <a:solidFill>
              <a:srgbClr val="EF545A"/>
            </a:solidFill>
            <a:prstDash val="solid"/>
            <a:round/>
          </a:ln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49" name="그룹 48"/>
          <p:cNvGrpSpPr/>
          <p:nvPr/>
        </p:nvGrpSpPr>
        <p:grpSpPr>
          <a:xfrm>
            <a:off x="2049653" y="4000901"/>
            <a:ext cx="301543" cy="369332"/>
            <a:chOff x="5179639" y="2196600"/>
            <a:chExt cx="301543" cy="369332"/>
          </a:xfrm>
        </p:grpSpPr>
        <p:sp>
          <p:nvSpPr>
            <p:cNvPr id="50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79639" y="2196600"/>
              <a:ext cx="2622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 smtClean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4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70" name="TextBox 69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4335551" y="2848451"/>
            <a:ext cx="29258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smtClean="0">
                <a:solidFill>
                  <a:srgbClr val="0082C6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첫번째 인증방식 </a:t>
            </a:r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선택 후 </a:t>
            </a:r>
            <a:r>
              <a:rPr lang="ko-KR" altLang="en-US"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출석체크 버튼 클릭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71" name="그룹 70"/>
          <p:cNvGrpSpPr/>
          <p:nvPr/>
        </p:nvGrpSpPr>
        <p:grpSpPr>
          <a:xfrm>
            <a:off x="3748061" y="2849054"/>
            <a:ext cx="255348" cy="257356"/>
            <a:chOff x="5182449" y="2219582"/>
            <a:chExt cx="298733" cy="301081"/>
          </a:xfrm>
        </p:grpSpPr>
        <p:sp>
          <p:nvSpPr>
            <p:cNvPr id="72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/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2449" y="2219582"/>
              <a:ext cx="262276" cy="277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smtClean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3</a:t>
              </a:r>
              <a:endParaRPr lang="ko-KR" altLang="en-US" sz="120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74" name="그룹 73"/>
          <p:cNvGrpSpPr/>
          <p:nvPr/>
        </p:nvGrpSpPr>
        <p:grpSpPr>
          <a:xfrm>
            <a:off x="4015411" y="2844281"/>
            <a:ext cx="260111" cy="276999"/>
            <a:chOff x="5176877" y="2214010"/>
            <a:chExt cx="304305" cy="324061"/>
          </a:xfrm>
        </p:grpSpPr>
        <p:sp>
          <p:nvSpPr>
            <p:cNvPr id="75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/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76877" y="2214010"/>
              <a:ext cx="262276" cy="3240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smtClean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4</a:t>
              </a:r>
              <a:endParaRPr lang="ko-KR" altLang="en-US" sz="120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0926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그룹 70"/>
          <p:cNvGrpSpPr/>
          <p:nvPr/>
        </p:nvGrpSpPr>
        <p:grpSpPr>
          <a:xfrm>
            <a:off x="4249413" y="6126375"/>
            <a:ext cx="255348" cy="276999"/>
            <a:chOff x="5182449" y="2219582"/>
            <a:chExt cx="298733" cy="324061"/>
          </a:xfrm>
        </p:grpSpPr>
        <p:sp>
          <p:nvSpPr>
            <p:cNvPr id="72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/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82449" y="2219582"/>
              <a:ext cx="262276" cy="3240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smtClean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7</a:t>
              </a:r>
              <a:endParaRPr lang="ko-KR" altLang="en-US" sz="120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74" name="그룹 73"/>
          <p:cNvGrpSpPr/>
          <p:nvPr/>
        </p:nvGrpSpPr>
        <p:grpSpPr>
          <a:xfrm>
            <a:off x="4516763" y="6121600"/>
            <a:ext cx="260111" cy="276999"/>
            <a:chOff x="5176877" y="2214010"/>
            <a:chExt cx="304305" cy="324061"/>
          </a:xfrm>
        </p:grpSpPr>
        <p:sp>
          <p:nvSpPr>
            <p:cNvPr id="75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5202389" y="2241870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sz="1200"/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5176877" y="2214010"/>
              <a:ext cx="262276" cy="3240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200" smtClean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8</a:t>
              </a:r>
              <a:endParaRPr lang="ko-KR" altLang="en-US" sz="1200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1092505" y="1446229"/>
            <a:ext cx="2253094" cy="4548170"/>
            <a:chOff x="1092505" y="1446229"/>
            <a:chExt cx="2253094" cy="4548170"/>
          </a:xfrm>
        </p:grpSpPr>
        <p:pic>
          <p:nvPicPr>
            <p:cNvPr id="43" name="그림 42"/>
            <p:cNvPicPr>
              <a:picLocks noChangeAspect="1"/>
            </p:cNvPicPr>
            <p:nvPr/>
          </p:nvPicPr>
          <p:blipFill rotWithShape="1">
            <a:blip r:embed="rId2"/>
            <a:srcRect l="825" t="636" r="-1"/>
            <a:stretch/>
          </p:blipFill>
          <p:spPr>
            <a:xfrm>
              <a:off x="1102772" y="1446229"/>
              <a:ext cx="2242827" cy="4548170"/>
            </a:xfrm>
            <a:custGeom>
              <a:avLst/>
              <a:gdLst>
                <a:gd name="connsiteX0" fmla="*/ -365 w 2227364"/>
                <a:gd name="connsiteY0" fmla="*/ -726 h 4486008"/>
                <a:gd name="connsiteX1" fmla="*/ 2227000 w 2227364"/>
                <a:gd name="connsiteY1" fmla="*/ -726 h 4486008"/>
                <a:gd name="connsiteX2" fmla="*/ 2227000 w 2227364"/>
                <a:gd name="connsiteY2" fmla="*/ 4485282 h 4486008"/>
                <a:gd name="connsiteX3" fmla="*/ -365 w 2227364"/>
                <a:gd name="connsiteY3" fmla="*/ 4485282 h 4486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7364" h="4486008">
                  <a:moveTo>
                    <a:pt x="-365" y="-726"/>
                  </a:moveTo>
                  <a:lnTo>
                    <a:pt x="2227000" y="-726"/>
                  </a:lnTo>
                  <a:lnTo>
                    <a:pt x="2227000" y="4485282"/>
                  </a:lnTo>
                  <a:lnTo>
                    <a:pt x="-365" y="4485282"/>
                  </a:lnTo>
                  <a:close/>
                </a:path>
              </a:pathLst>
            </a:custGeom>
            <a:effectLst>
              <a:outerShdw blurRad="63500" sx="102000" sy="102000" algn="ctr" rotWithShape="0">
                <a:prstClr val="black">
                  <a:alpha val="15000"/>
                </a:prstClr>
              </a:outerShdw>
            </a:effectLst>
          </p:spPr>
        </p:pic>
        <p:grpSp>
          <p:nvGrpSpPr>
            <p:cNvPr id="44" name="그래픽 82">
              <a:extLst>
                <a:ext uri="{FF2B5EF4-FFF2-40B4-BE49-F238E27FC236}">
                  <a16:creationId xmlns:a16="http://schemas.microsoft.com/office/drawing/2014/main" id="{65A1A168-E181-D76D-5B65-8D4826FAEA6E}"/>
                </a:ext>
              </a:extLst>
            </p:cNvPr>
            <p:cNvGrpSpPr/>
            <p:nvPr/>
          </p:nvGrpSpPr>
          <p:grpSpPr>
            <a:xfrm>
              <a:off x="1183592" y="2086824"/>
              <a:ext cx="271454" cy="116138"/>
              <a:chOff x="5522602" y="1860041"/>
              <a:chExt cx="370236" cy="158400"/>
            </a:xfrm>
          </p:grpSpPr>
          <p:sp>
            <p:nvSpPr>
              <p:cNvPr id="77" name="자유형: 도형 88">
                <a:extLst>
                  <a:ext uri="{FF2B5EF4-FFF2-40B4-BE49-F238E27FC236}">
                    <a16:creationId xmlns:a16="http://schemas.microsoft.com/office/drawing/2014/main" id="{2266EDA4-B2A8-4221-07F3-6C1BBD93CAA7}"/>
                  </a:ext>
                </a:extLst>
              </p:cNvPr>
              <p:cNvSpPr/>
              <p:nvPr/>
            </p:nvSpPr>
            <p:spPr>
              <a:xfrm>
                <a:off x="5522602" y="1860041"/>
                <a:ext cx="370236" cy="158400"/>
              </a:xfrm>
              <a:custGeom>
                <a:avLst/>
                <a:gdLst>
                  <a:gd name="connsiteX0" fmla="*/ 0 w 370236"/>
                  <a:gd name="connsiteY0" fmla="*/ 0 h 158400"/>
                  <a:gd name="connsiteX1" fmla="*/ 370237 w 370236"/>
                  <a:gd name="connsiteY1" fmla="*/ 0 h 158400"/>
                  <a:gd name="connsiteX2" fmla="*/ 370237 w 370236"/>
                  <a:gd name="connsiteY2" fmla="*/ 158401 h 158400"/>
                  <a:gd name="connsiteX3" fmla="*/ 0 w 370236"/>
                  <a:gd name="connsiteY3" fmla="*/ 158401 h 158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0236" h="158400">
                    <a:moveTo>
                      <a:pt x="0" y="0"/>
                    </a:moveTo>
                    <a:lnTo>
                      <a:pt x="370237" y="0"/>
                    </a:lnTo>
                    <a:lnTo>
                      <a:pt x="370237" y="158401"/>
                    </a:lnTo>
                    <a:lnTo>
                      <a:pt x="0" y="158401"/>
                    </a:lnTo>
                    <a:close/>
                  </a:path>
                </a:pathLst>
              </a:custGeom>
              <a:solidFill>
                <a:srgbClr val="7F7F7F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78" name="그래픽 82">
                <a:extLst>
                  <a:ext uri="{FF2B5EF4-FFF2-40B4-BE49-F238E27FC236}">
                    <a16:creationId xmlns:a16="http://schemas.microsoft.com/office/drawing/2014/main" id="{1BBCEBA3-BC4C-6EEE-EE53-C759AE697CA6}"/>
                  </a:ext>
                </a:extLst>
              </p:cNvPr>
              <p:cNvGrpSpPr/>
              <p:nvPr/>
            </p:nvGrpSpPr>
            <p:grpSpPr>
              <a:xfrm>
                <a:off x="5593182" y="1916714"/>
                <a:ext cx="238696" cy="39053"/>
                <a:chOff x="5593182" y="1916714"/>
                <a:chExt cx="238696" cy="39053"/>
              </a:xfrm>
              <a:solidFill>
                <a:srgbClr val="4D4D4D"/>
              </a:solidFill>
            </p:grpSpPr>
            <p:sp>
              <p:nvSpPr>
                <p:cNvPr id="79" name="자유형: 도형 90">
                  <a:extLst>
                    <a:ext uri="{FF2B5EF4-FFF2-40B4-BE49-F238E27FC236}">
                      <a16:creationId xmlns:a16="http://schemas.microsoft.com/office/drawing/2014/main" id="{835B899C-E455-F879-91FC-7E59461AE5E4}"/>
                    </a:ext>
                  </a:extLst>
                </p:cNvPr>
                <p:cNvSpPr/>
                <p:nvPr/>
              </p:nvSpPr>
              <p:spPr>
                <a:xfrm>
                  <a:off x="5593182" y="1916714"/>
                  <a:ext cx="39052" cy="39052"/>
                </a:xfrm>
                <a:custGeom>
                  <a:avLst/>
                  <a:gdLst>
                    <a:gd name="connsiteX0" fmla="*/ 39052 w 39052"/>
                    <a:gd name="connsiteY0" fmla="*/ 19526 h 39052"/>
                    <a:gd name="connsiteX1" fmla="*/ 19526 w 39052"/>
                    <a:gd name="connsiteY1" fmla="*/ 39053 h 39052"/>
                    <a:gd name="connsiteX2" fmla="*/ 0 w 39052"/>
                    <a:gd name="connsiteY2" fmla="*/ 19526 h 39052"/>
                    <a:gd name="connsiteX3" fmla="*/ 19526 w 39052"/>
                    <a:gd name="connsiteY3" fmla="*/ 0 h 39052"/>
                    <a:gd name="connsiteX4" fmla="*/ 39052 w 39052"/>
                    <a:gd name="connsiteY4" fmla="*/ 19526 h 390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9052" h="39052">
                      <a:moveTo>
                        <a:pt x="39052" y="19526"/>
                      </a:moveTo>
                      <a:cubicBezTo>
                        <a:pt x="39052" y="30310"/>
                        <a:pt x="30310" y="39053"/>
                        <a:pt x="19526" y="39053"/>
                      </a:cubicBezTo>
                      <a:cubicBezTo>
                        <a:pt x="8742" y="39053"/>
                        <a:pt x="0" y="30310"/>
                        <a:pt x="0" y="19526"/>
                      </a:cubicBezTo>
                      <a:cubicBezTo>
                        <a:pt x="0" y="8742"/>
                        <a:pt x="8742" y="0"/>
                        <a:pt x="19526" y="0"/>
                      </a:cubicBezTo>
                      <a:cubicBezTo>
                        <a:pt x="30310" y="0"/>
                        <a:pt x="39052" y="8742"/>
                        <a:pt x="39052" y="19526"/>
                      </a:cubicBezTo>
                      <a:close/>
                    </a:path>
                  </a:pathLst>
                </a:custGeom>
                <a:solidFill>
                  <a:srgbClr val="4D4D4D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80" name="자유형: 도형 91">
                  <a:extLst>
                    <a:ext uri="{FF2B5EF4-FFF2-40B4-BE49-F238E27FC236}">
                      <a16:creationId xmlns:a16="http://schemas.microsoft.com/office/drawing/2014/main" id="{A3AC16B5-2728-3740-4070-4F768A9439A9}"/>
                    </a:ext>
                  </a:extLst>
                </p:cNvPr>
                <p:cNvSpPr/>
                <p:nvPr/>
              </p:nvSpPr>
              <p:spPr>
                <a:xfrm>
                  <a:off x="5693005" y="1916714"/>
                  <a:ext cx="39053" cy="39053"/>
                </a:xfrm>
                <a:custGeom>
                  <a:avLst/>
                  <a:gdLst>
                    <a:gd name="connsiteX0" fmla="*/ 39052 w 39052"/>
                    <a:gd name="connsiteY0" fmla="*/ 19526 h 39052"/>
                    <a:gd name="connsiteX1" fmla="*/ 19526 w 39052"/>
                    <a:gd name="connsiteY1" fmla="*/ 39053 h 39052"/>
                    <a:gd name="connsiteX2" fmla="*/ 0 w 39052"/>
                    <a:gd name="connsiteY2" fmla="*/ 19526 h 39052"/>
                    <a:gd name="connsiteX3" fmla="*/ 19526 w 39052"/>
                    <a:gd name="connsiteY3" fmla="*/ 0 h 39052"/>
                    <a:gd name="connsiteX4" fmla="*/ 39052 w 39052"/>
                    <a:gd name="connsiteY4" fmla="*/ 19526 h 390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9052" h="39052">
                      <a:moveTo>
                        <a:pt x="39052" y="19526"/>
                      </a:moveTo>
                      <a:cubicBezTo>
                        <a:pt x="39052" y="30310"/>
                        <a:pt x="30310" y="39053"/>
                        <a:pt x="19526" y="39053"/>
                      </a:cubicBezTo>
                      <a:cubicBezTo>
                        <a:pt x="8742" y="39053"/>
                        <a:pt x="0" y="30310"/>
                        <a:pt x="0" y="19526"/>
                      </a:cubicBezTo>
                      <a:cubicBezTo>
                        <a:pt x="0" y="8742"/>
                        <a:pt x="8742" y="0"/>
                        <a:pt x="19526" y="0"/>
                      </a:cubicBezTo>
                      <a:cubicBezTo>
                        <a:pt x="30310" y="0"/>
                        <a:pt x="39052" y="8742"/>
                        <a:pt x="39052" y="19526"/>
                      </a:cubicBezTo>
                      <a:close/>
                    </a:path>
                  </a:pathLst>
                </a:custGeom>
                <a:solidFill>
                  <a:srgbClr val="4D4D4D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81" name="자유형: 도형 92">
                  <a:extLst>
                    <a:ext uri="{FF2B5EF4-FFF2-40B4-BE49-F238E27FC236}">
                      <a16:creationId xmlns:a16="http://schemas.microsoft.com/office/drawing/2014/main" id="{B6EC2763-D956-CF98-FAF3-011723973C79}"/>
                    </a:ext>
                  </a:extLst>
                </p:cNvPr>
                <p:cNvSpPr/>
                <p:nvPr/>
              </p:nvSpPr>
              <p:spPr>
                <a:xfrm>
                  <a:off x="5792826" y="1916714"/>
                  <a:ext cx="39052" cy="39052"/>
                </a:xfrm>
                <a:custGeom>
                  <a:avLst/>
                  <a:gdLst>
                    <a:gd name="connsiteX0" fmla="*/ 39052 w 39052"/>
                    <a:gd name="connsiteY0" fmla="*/ 19526 h 39052"/>
                    <a:gd name="connsiteX1" fmla="*/ 19526 w 39052"/>
                    <a:gd name="connsiteY1" fmla="*/ 39053 h 39052"/>
                    <a:gd name="connsiteX2" fmla="*/ 0 w 39052"/>
                    <a:gd name="connsiteY2" fmla="*/ 19526 h 39052"/>
                    <a:gd name="connsiteX3" fmla="*/ 19526 w 39052"/>
                    <a:gd name="connsiteY3" fmla="*/ 0 h 39052"/>
                    <a:gd name="connsiteX4" fmla="*/ 39052 w 39052"/>
                    <a:gd name="connsiteY4" fmla="*/ 19526 h 3905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9052" h="39052">
                      <a:moveTo>
                        <a:pt x="39052" y="19526"/>
                      </a:moveTo>
                      <a:cubicBezTo>
                        <a:pt x="39052" y="30310"/>
                        <a:pt x="30310" y="39053"/>
                        <a:pt x="19526" y="39053"/>
                      </a:cubicBezTo>
                      <a:cubicBezTo>
                        <a:pt x="8742" y="39053"/>
                        <a:pt x="0" y="30310"/>
                        <a:pt x="0" y="19526"/>
                      </a:cubicBezTo>
                      <a:cubicBezTo>
                        <a:pt x="0" y="8742"/>
                        <a:pt x="8742" y="0"/>
                        <a:pt x="19526" y="0"/>
                      </a:cubicBezTo>
                      <a:cubicBezTo>
                        <a:pt x="30310" y="0"/>
                        <a:pt x="39052" y="8742"/>
                        <a:pt x="39052" y="19526"/>
                      </a:cubicBezTo>
                      <a:close/>
                    </a:path>
                  </a:pathLst>
                </a:custGeom>
                <a:solidFill>
                  <a:srgbClr val="4D4D4D"/>
                </a:solidFill>
                <a:ln w="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82" name="그래픽 82">
              <a:extLst>
                <a:ext uri="{FF2B5EF4-FFF2-40B4-BE49-F238E27FC236}">
                  <a16:creationId xmlns:a16="http://schemas.microsoft.com/office/drawing/2014/main" id="{7FECBE3B-69EA-0C18-3C92-283FC7D72964}"/>
                </a:ext>
              </a:extLst>
            </p:cNvPr>
            <p:cNvGrpSpPr/>
            <p:nvPr/>
          </p:nvGrpSpPr>
          <p:grpSpPr>
            <a:xfrm>
              <a:off x="1541090" y="1799289"/>
              <a:ext cx="828664" cy="160132"/>
              <a:chOff x="8759330" y="1768505"/>
              <a:chExt cx="917447" cy="182593"/>
            </a:xfrm>
            <a:solidFill>
              <a:srgbClr val="7F7F7F"/>
            </a:solidFill>
          </p:grpSpPr>
          <p:sp>
            <p:nvSpPr>
              <p:cNvPr id="83" name="자유형: 도형 94">
                <a:extLst>
                  <a:ext uri="{FF2B5EF4-FFF2-40B4-BE49-F238E27FC236}">
                    <a16:creationId xmlns:a16="http://schemas.microsoft.com/office/drawing/2014/main" id="{6C688B3E-1279-7E46-B410-7A324E61C2BB}"/>
                  </a:ext>
                </a:extLst>
              </p:cNvPr>
              <p:cNvSpPr/>
              <p:nvPr/>
            </p:nvSpPr>
            <p:spPr>
              <a:xfrm>
                <a:off x="8759330" y="1768505"/>
                <a:ext cx="917447" cy="182593"/>
              </a:xfrm>
              <a:custGeom>
                <a:avLst/>
                <a:gdLst>
                  <a:gd name="connsiteX0" fmla="*/ 0 w 917447"/>
                  <a:gd name="connsiteY0" fmla="*/ 0 h 182594"/>
                  <a:gd name="connsiteX1" fmla="*/ 917448 w 917447"/>
                  <a:gd name="connsiteY1" fmla="*/ 0 h 182594"/>
                  <a:gd name="connsiteX2" fmla="*/ 917448 w 917447"/>
                  <a:gd name="connsiteY2" fmla="*/ 182594 h 182594"/>
                  <a:gd name="connsiteX3" fmla="*/ 0 w 917447"/>
                  <a:gd name="connsiteY3" fmla="*/ 182594 h 1825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17447" h="182594">
                    <a:moveTo>
                      <a:pt x="0" y="0"/>
                    </a:moveTo>
                    <a:lnTo>
                      <a:pt x="917448" y="0"/>
                    </a:lnTo>
                    <a:lnTo>
                      <a:pt x="917448" y="182594"/>
                    </a:lnTo>
                    <a:lnTo>
                      <a:pt x="0" y="182594"/>
                    </a:lnTo>
                    <a:close/>
                  </a:path>
                </a:pathLst>
              </a:custGeom>
              <a:solidFill>
                <a:srgbClr val="7F7F7F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84" name="그래픽 82">
                <a:extLst>
                  <a:ext uri="{FF2B5EF4-FFF2-40B4-BE49-F238E27FC236}">
                    <a16:creationId xmlns:a16="http://schemas.microsoft.com/office/drawing/2014/main" id="{6A6B82BD-A7C0-F9D4-CAB0-AA9D1D2D8357}"/>
                  </a:ext>
                </a:extLst>
              </p:cNvPr>
              <p:cNvGrpSpPr/>
              <p:nvPr/>
            </p:nvGrpSpPr>
            <p:grpSpPr>
              <a:xfrm>
                <a:off x="8786815" y="1835782"/>
                <a:ext cx="862394" cy="67815"/>
                <a:chOff x="8786815" y="1835782"/>
                <a:chExt cx="862394" cy="67815"/>
              </a:xfrm>
            </p:grpSpPr>
            <p:sp>
              <p:nvSpPr>
                <p:cNvPr id="85" name="자유형: 도형 96">
                  <a:extLst>
                    <a:ext uri="{FF2B5EF4-FFF2-40B4-BE49-F238E27FC236}">
                      <a16:creationId xmlns:a16="http://schemas.microsoft.com/office/drawing/2014/main" id="{75B9508F-E7E6-6F04-C239-C809254773A6}"/>
                    </a:ext>
                  </a:extLst>
                </p:cNvPr>
                <p:cNvSpPr/>
                <p:nvPr/>
              </p:nvSpPr>
              <p:spPr>
                <a:xfrm>
                  <a:off x="8786815" y="1835782"/>
                  <a:ext cx="862394" cy="9525"/>
                </a:xfrm>
                <a:custGeom>
                  <a:avLst/>
                  <a:gdLst>
                    <a:gd name="connsiteX0" fmla="*/ 0 w 862393"/>
                    <a:gd name="connsiteY0" fmla="*/ 0 h 9525"/>
                    <a:gd name="connsiteX1" fmla="*/ 862394 w 862393"/>
                    <a:gd name="connsiteY1" fmla="*/ 0 h 95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862393" h="9525">
                      <a:moveTo>
                        <a:pt x="0" y="0"/>
                      </a:moveTo>
                      <a:lnTo>
                        <a:pt x="862394" y="0"/>
                      </a:lnTo>
                    </a:path>
                  </a:pathLst>
                </a:custGeom>
                <a:ln w="9525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86" name="자유형: 도형 97">
                  <a:extLst>
                    <a:ext uri="{FF2B5EF4-FFF2-40B4-BE49-F238E27FC236}">
                      <a16:creationId xmlns:a16="http://schemas.microsoft.com/office/drawing/2014/main" id="{2C23A52A-B968-B5AC-F6B5-6830E68DC5EA}"/>
                    </a:ext>
                  </a:extLst>
                </p:cNvPr>
                <p:cNvSpPr/>
                <p:nvPr/>
              </p:nvSpPr>
              <p:spPr>
                <a:xfrm>
                  <a:off x="8786815" y="1894072"/>
                  <a:ext cx="862394" cy="9525"/>
                </a:xfrm>
                <a:custGeom>
                  <a:avLst/>
                  <a:gdLst>
                    <a:gd name="connsiteX0" fmla="*/ 0 w 862393"/>
                    <a:gd name="connsiteY0" fmla="*/ 0 h 9525"/>
                    <a:gd name="connsiteX1" fmla="*/ 862394 w 862393"/>
                    <a:gd name="connsiteY1" fmla="*/ 0 h 95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862393" h="9525">
                      <a:moveTo>
                        <a:pt x="0" y="0"/>
                      </a:moveTo>
                      <a:lnTo>
                        <a:pt x="862394" y="0"/>
                      </a:lnTo>
                    </a:path>
                  </a:pathLst>
                </a:custGeom>
                <a:ln w="9525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</p:grpSp>
        <p:grpSp>
          <p:nvGrpSpPr>
            <p:cNvPr id="87" name="그래픽 82">
              <a:extLst>
                <a:ext uri="{FF2B5EF4-FFF2-40B4-BE49-F238E27FC236}">
                  <a16:creationId xmlns:a16="http://schemas.microsoft.com/office/drawing/2014/main" id="{7FECBE3B-69EA-0C18-3C92-283FC7D72964}"/>
                </a:ext>
              </a:extLst>
            </p:cNvPr>
            <p:cNvGrpSpPr/>
            <p:nvPr/>
          </p:nvGrpSpPr>
          <p:grpSpPr>
            <a:xfrm>
              <a:off x="1209279" y="1950869"/>
              <a:ext cx="1300787" cy="160132"/>
              <a:chOff x="8759330" y="1768505"/>
              <a:chExt cx="917447" cy="182593"/>
            </a:xfrm>
            <a:solidFill>
              <a:srgbClr val="7F7F7F"/>
            </a:solidFill>
          </p:grpSpPr>
          <p:sp>
            <p:nvSpPr>
              <p:cNvPr id="88" name="자유형: 도형 94">
                <a:extLst>
                  <a:ext uri="{FF2B5EF4-FFF2-40B4-BE49-F238E27FC236}">
                    <a16:creationId xmlns:a16="http://schemas.microsoft.com/office/drawing/2014/main" id="{6C688B3E-1279-7E46-B410-7A324E61C2BB}"/>
                  </a:ext>
                </a:extLst>
              </p:cNvPr>
              <p:cNvSpPr/>
              <p:nvPr/>
            </p:nvSpPr>
            <p:spPr>
              <a:xfrm>
                <a:off x="8759330" y="1768505"/>
                <a:ext cx="917447" cy="182593"/>
              </a:xfrm>
              <a:custGeom>
                <a:avLst/>
                <a:gdLst>
                  <a:gd name="connsiteX0" fmla="*/ 0 w 917447"/>
                  <a:gd name="connsiteY0" fmla="*/ 0 h 182594"/>
                  <a:gd name="connsiteX1" fmla="*/ 917448 w 917447"/>
                  <a:gd name="connsiteY1" fmla="*/ 0 h 182594"/>
                  <a:gd name="connsiteX2" fmla="*/ 917448 w 917447"/>
                  <a:gd name="connsiteY2" fmla="*/ 182594 h 182594"/>
                  <a:gd name="connsiteX3" fmla="*/ 0 w 917447"/>
                  <a:gd name="connsiteY3" fmla="*/ 182594 h 1825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17447" h="182594">
                    <a:moveTo>
                      <a:pt x="0" y="0"/>
                    </a:moveTo>
                    <a:lnTo>
                      <a:pt x="917448" y="0"/>
                    </a:lnTo>
                    <a:lnTo>
                      <a:pt x="917448" y="182594"/>
                    </a:lnTo>
                    <a:lnTo>
                      <a:pt x="0" y="182594"/>
                    </a:lnTo>
                    <a:close/>
                  </a:path>
                </a:pathLst>
              </a:custGeom>
              <a:solidFill>
                <a:srgbClr val="7F7F7F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89" name="그래픽 82">
                <a:extLst>
                  <a:ext uri="{FF2B5EF4-FFF2-40B4-BE49-F238E27FC236}">
                    <a16:creationId xmlns:a16="http://schemas.microsoft.com/office/drawing/2014/main" id="{6A6B82BD-A7C0-F9D4-CAB0-AA9D1D2D8357}"/>
                  </a:ext>
                </a:extLst>
              </p:cNvPr>
              <p:cNvGrpSpPr/>
              <p:nvPr/>
            </p:nvGrpSpPr>
            <p:grpSpPr>
              <a:xfrm>
                <a:off x="8786815" y="1835782"/>
                <a:ext cx="862394" cy="67815"/>
                <a:chOff x="8786815" y="1835782"/>
                <a:chExt cx="862394" cy="67815"/>
              </a:xfrm>
            </p:grpSpPr>
            <p:sp>
              <p:nvSpPr>
                <p:cNvPr id="90" name="자유형: 도형 96">
                  <a:extLst>
                    <a:ext uri="{FF2B5EF4-FFF2-40B4-BE49-F238E27FC236}">
                      <a16:creationId xmlns:a16="http://schemas.microsoft.com/office/drawing/2014/main" id="{75B9508F-E7E6-6F04-C239-C809254773A6}"/>
                    </a:ext>
                  </a:extLst>
                </p:cNvPr>
                <p:cNvSpPr/>
                <p:nvPr/>
              </p:nvSpPr>
              <p:spPr>
                <a:xfrm>
                  <a:off x="8786815" y="1835782"/>
                  <a:ext cx="862394" cy="9525"/>
                </a:xfrm>
                <a:custGeom>
                  <a:avLst/>
                  <a:gdLst>
                    <a:gd name="connsiteX0" fmla="*/ 0 w 862393"/>
                    <a:gd name="connsiteY0" fmla="*/ 0 h 9525"/>
                    <a:gd name="connsiteX1" fmla="*/ 862394 w 862393"/>
                    <a:gd name="connsiteY1" fmla="*/ 0 h 95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862393" h="9525">
                      <a:moveTo>
                        <a:pt x="0" y="0"/>
                      </a:moveTo>
                      <a:lnTo>
                        <a:pt x="862394" y="0"/>
                      </a:lnTo>
                    </a:path>
                  </a:pathLst>
                </a:custGeom>
                <a:ln w="9525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91" name="자유형: 도형 97">
                  <a:extLst>
                    <a:ext uri="{FF2B5EF4-FFF2-40B4-BE49-F238E27FC236}">
                      <a16:creationId xmlns:a16="http://schemas.microsoft.com/office/drawing/2014/main" id="{2C23A52A-B968-B5AC-F6B5-6830E68DC5EA}"/>
                    </a:ext>
                  </a:extLst>
                </p:cNvPr>
                <p:cNvSpPr/>
                <p:nvPr/>
              </p:nvSpPr>
              <p:spPr>
                <a:xfrm>
                  <a:off x="8786815" y="1894072"/>
                  <a:ext cx="862394" cy="9525"/>
                </a:xfrm>
                <a:custGeom>
                  <a:avLst/>
                  <a:gdLst>
                    <a:gd name="connsiteX0" fmla="*/ 0 w 862393"/>
                    <a:gd name="connsiteY0" fmla="*/ 0 h 9525"/>
                    <a:gd name="connsiteX1" fmla="*/ 862394 w 862393"/>
                    <a:gd name="connsiteY1" fmla="*/ 0 h 95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862393" h="9525">
                      <a:moveTo>
                        <a:pt x="0" y="0"/>
                      </a:moveTo>
                      <a:lnTo>
                        <a:pt x="862394" y="0"/>
                      </a:lnTo>
                    </a:path>
                  </a:pathLst>
                </a:custGeom>
                <a:ln w="9525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</p:grpSp>
        <p:sp>
          <p:nvSpPr>
            <p:cNvPr id="92" name="자유형: 도형 92">
              <a:extLst>
                <a:ext uri="{FF2B5EF4-FFF2-40B4-BE49-F238E27FC236}">
                  <a16:creationId xmlns:a16="http://schemas.microsoft.com/office/drawing/2014/main" id="{3C393C22-F74C-006A-90C5-8496A3929586}"/>
                </a:ext>
              </a:extLst>
            </p:cNvPr>
            <p:cNvSpPr/>
            <p:nvPr/>
          </p:nvSpPr>
          <p:spPr>
            <a:xfrm>
              <a:off x="1262169" y="4544422"/>
              <a:ext cx="1920998" cy="338977"/>
            </a:xfrm>
            <a:custGeom>
              <a:avLst/>
              <a:gdLst>
                <a:gd name="connsiteX0" fmla="*/ 1848846 w 1905564"/>
                <a:gd name="connsiteY0" fmla="*/ 0 h 338977"/>
                <a:gd name="connsiteX1" fmla="*/ 1905564 w 1905564"/>
                <a:gd name="connsiteY1" fmla="*/ 56718 h 338977"/>
                <a:gd name="connsiteX2" fmla="*/ 1905564 w 1905564"/>
                <a:gd name="connsiteY2" fmla="*/ 282259 h 338977"/>
                <a:gd name="connsiteX3" fmla="*/ 1848846 w 1905564"/>
                <a:gd name="connsiteY3" fmla="*/ 338977 h 338977"/>
                <a:gd name="connsiteX4" fmla="*/ 56718 w 1905564"/>
                <a:gd name="connsiteY4" fmla="*/ 338977 h 338977"/>
                <a:gd name="connsiteX5" fmla="*/ 0 w 1905564"/>
                <a:gd name="connsiteY5" fmla="*/ 282259 h 338977"/>
                <a:gd name="connsiteX6" fmla="*/ 0 w 1905564"/>
                <a:gd name="connsiteY6" fmla="*/ 56718 h 338977"/>
                <a:gd name="connsiteX7" fmla="*/ 56718 w 1905564"/>
                <a:gd name="connsiteY7" fmla="*/ 0 h 3389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05564" h="338977">
                  <a:moveTo>
                    <a:pt x="1848846" y="0"/>
                  </a:moveTo>
                  <a:cubicBezTo>
                    <a:pt x="1880171" y="0"/>
                    <a:pt x="1905564" y="25394"/>
                    <a:pt x="1905564" y="56718"/>
                  </a:cubicBezTo>
                  <a:lnTo>
                    <a:pt x="1905564" y="282259"/>
                  </a:lnTo>
                  <a:cubicBezTo>
                    <a:pt x="1905564" y="313584"/>
                    <a:pt x="1880171" y="338977"/>
                    <a:pt x="1848846" y="338977"/>
                  </a:cubicBezTo>
                  <a:lnTo>
                    <a:pt x="56718" y="338977"/>
                  </a:lnTo>
                  <a:cubicBezTo>
                    <a:pt x="25394" y="338977"/>
                    <a:pt x="0" y="313584"/>
                    <a:pt x="0" y="282259"/>
                  </a:cubicBezTo>
                  <a:lnTo>
                    <a:pt x="0" y="56718"/>
                  </a:lnTo>
                  <a:cubicBezTo>
                    <a:pt x="0" y="25394"/>
                    <a:pt x="25394" y="0"/>
                    <a:pt x="56718" y="0"/>
                  </a:cubicBezTo>
                  <a:close/>
                </a:path>
              </a:pathLst>
            </a:custGeom>
            <a:noFill/>
            <a:ln w="19050" cap="rnd">
              <a:solidFill>
                <a:srgbClr val="EF545A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3" name="자유형: 도형 93">
              <a:extLst>
                <a:ext uri="{FF2B5EF4-FFF2-40B4-BE49-F238E27FC236}">
                  <a16:creationId xmlns:a16="http://schemas.microsoft.com/office/drawing/2014/main" id="{CF21F95A-8C76-94FB-5061-97917F2B6580}"/>
                </a:ext>
              </a:extLst>
            </p:cNvPr>
            <p:cNvSpPr/>
            <p:nvPr/>
          </p:nvSpPr>
          <p:spPr>
            <a:xfrm>
              <a:off x="1092505" y="5172116"/>
              <a:ext cx="2242035" cy="278052"/>
            </a:xfrm>
            <a:custGeom>
              <a:avLst/>
              <a:gdLst>
                <a:gd name="connsiteX0" fmla="*/ 0 w 2236479"/>
                <a:gd name="connsiteY0" fmla="*/ 0 h 278052"/>
                <a:gd name="connsiteX1" fmla="*/ 2236479 w 2236479"/>
                <a:gd name="connsiteY1" fmla="*/ 0 h 278052"/>
                <a:gd name="connsiteX2" fmla="*/ 2236479 w 2236479"/>
                <a:gd name="connsiteY2" fmla="*/ 278053 h 278052"/>
                <a:gd name="connsiteX3" fmla="*/ 0 w 2236479"/>
                <a:gd name="connsiteY3" fmla="*/ 278053 h 278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36479" h="278052">
                  <a:moveTo>
                    <a:pt x="0" y="0"/>
                  </a:moveTo>
                  <a:lnTo>
                    <a:pt x="2236479" y="0"/>
                  </a:lnTo>
                  <a:lnTo>
                    <a:pt x="2236479" y="278053"/>
                  </a:lnTo>
                  <a:lnTo>
                    <a:pt x="0" y="278053"/>
                  </a:lnTo>
                  <a:close/>
                </a:path>
              </a:pathLst>
            </a:custGeom>
            <a:noFill/>
            <a:ln w="19050" cap="rnd">
              <a:solidFill>
                <a:srgbClr val="EF545A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4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2043535" y="4182076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2017645" y="4129931"/>
              <a:ext cx="281827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US" altLang="ko-KR" sz="1800" smtClean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5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  <p:sp>
          <p:nvSpPr>
            <p:cNvPr id="96" name="자유형: 도형 65">
              <a:extLst>
                <a:ext uri="{FF2B5EF4-FFF2-40B4-BE49-F238E27FC236}">
                  <a16:creationId xmlns:a16="http://schemas.microsoft.com/office/drawing/2014/main" id="{D1639632-3438-B96E-98A3-B4953E80B8E4}"/>
                </a:ext>
              </a:extLst>
            </p:cNvPr>
            <p:cNvSpPr/>
            <p:nvPr/>
          </p:nvSpPr>
          <p:spPr>
            <a:xfrm>
              <a:off x="2072600" y="5557163"/>
              <a:ext cx="278793" cy="278793"/>
            </a:xfrm>
            <a:custGeom>
              <a:avLst/>
              <a:gdLst>
                <a:gd name="connsiteX0" fmla="*/ 142510 w 274983"/>
                <a:gd name="connsiteY0" fmla="*/ 0 h 274983"/>
                <a:gd name="connsiteX1" fmla="*/ 274983 w 274983"/>
                <a:gd name="connsiteY1" fmla="*/ 132473 h 274983"/>
                <a:gd name="connsiteX2" fmla="*/ 274983 w 274983"/>
                <a:gd name="connsiteY2" fmla="*/ 142510 h 274983"/>
                <a:gd name="connsiteX3" fmla="*/ 142510 w 274983"/>
                <a:gd name="connsiteY3" fmla="*/ 274983 h 274983"/>
                <a:gd name="connsiteX4" fmla="*/ 132473 w 274983"/>
                <a:gd name="connsiteY4" fmla="*/ 274983 h 274983"/>
                <a:gd name="connsiteX5" fmla="*/ 0 w 274983"/>
                <a:gd name="connsiteY5" fmla="*/ 142510 h 274983"/>
                <a:gd name="connsiteX6" fmla="*/ 0 w 274983"/>
                <a:gd name="connsiteY6" fmla="*/ 132473 h 274983"/>
                <a:gd name="connsiteX7" fmla="*/ 132473 w 274983"/>
                <a:gd name="connsiteY7" fmla="*/ 0 h 27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74983" h="274983">
                  <a:moveTo>
                    <a:pt x="142510" y="0"/>
                  </a:moveTo>
                  <a:cubicBezTo>
                    <a:pt x="215673" y="0"/>
                    <a:pt x="274983" y="59310"/>
                    <a:pt x="274983" y="132473"/>
                  </a:cubicBezTo>
                  <a:lnTo>
                    <a:pt x="274983" y="142510"/>
                  </a:lnTo>
                  <a:cubicBezTo>
                    <a:pt x="274983" y="215673"/>
                    <a:pt x="215673" y="274983"/>
                    <a:pt x="142510" y="274983"/>
                  </a:cubicBezTo>
                  <a:lnTo>
                    <a:pt x="132473" y="274983"/>
                  </a:lnTo>
                  <a:cubicBezTo>
                    <a:pt x="59310" y="274983"/>
                    <a:pt x="0" y="215673"/>
                    <a:pt x="0" y="142510"/>
                  </a:cubicBezTo>
                  <a:lnTo>
                    <a:pt x="0" y="132473"/>
                  </a:lnTo>
                  <a:cubicBezTo>
                    <a:pt x="0" y="59310"/>
                    <a:pt x="59310" y="0"/>
                    <a:pt x="132473" y="0"/>
                  </a:cubicBezTo>
                  <a:close/>
                </a:path>
              </a:pathLst>
            </a:custGeom>
            <a:solidFill>
              <a:srgbClr val="0082C6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8CA79B94-FD23-9F4A-3CE7-6EC89E501CD9}"/>
                </a:ext>
              </a:extLst>
            </p:cNvPr>
            <p:cNvSpPr txBox="1"/>
            <p:nvPr/>
          </p:nvSpPr>
          <p:spPr>
            <a:xfrm>
              <a:off x="2049885" y="5515068"/>
              <a:ext cx="28182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800" smtClean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rPr>
                <a:t>6</a:t>
              </a:r>
              <a:endParaRPr lang="ko-KR" altLang="en-US" dirty="0">
                <a:solidFill>
                  <a:schemeClr val="bg1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endParaRPr>
            </a:p>
          </p:txBody>
        </p: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멀티</a:t>
            </a:r>
            <a:r>
              <a:rPr lang="en-US" altLang="ko-KR" smtClean="0"/>
              <a:t> </a:t>
            </a:r>
            <a:r>
              <a:rPr lang="ko-KR" altLang="en-US" smtClean="0"/>
              <a:t>인증방식</a:t>
            </a:r>
            <a:endParaRPr lang="ko-KR" altLang="en-US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ACBE09E-A2D9-B815-5456-16C5B75E3CA6}"/>
              </a:ext>
            </a:extLst>
          </p:cNvPr>
          <p:cNvSpPr txBox="1"/>
          <p:nvPr/>
        </p:nvSpPr>
        <p:spPr>
          <a:xfrm>
            <a:off x="4776874" y="6121600"/>
            <a:ext cx="16946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smtClean="0">
                <a:solidFill>
                  <a:srgbClr val="0082C6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두번째 인증방식 </a:t>
            </a:r>
            <a:r>
              <a: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선택 </a:t>
            </a:r>
            <a:r>
              <a:rPr lang="ko-KR" altLang="en-US"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후</a:t>
            </a:r>
            <a:endParaRPr lang="en-US" altLang="ko-KR" sz="1200" smtClean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r>
              <a:rPr lang="ko-KR" altLang="en-US"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출석체크 버튼 클릭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4249413" y="1417287"/>
            <a:ext cx="2296387" cy="4577111"/>
            <a:chOff x="4249413" y="1417287"/>
            <a:chExt cx="2296387" cy="4577111"/>
          </a:xfrm>
        </p:grpSpPr>
        <p:pic>
          <p:nvPicPr>
            <p:cNvPr id="118" name="그림 117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249413" y="1417287"/>
              <a:ext cx="2296387" cy="4577111"/>
            </a:xfrm>
            <a:custGeom>
              <a:avLst/>
              <a:gdLst>
                <a:gd name="connsiteX0" fmla="*/ -365 w 2227364"/>
                <a:gd name="connsiteY0" fmla="*/ -726 h 4486008"/>
                <a:gd name="connsiteX1" fmla="*/ 2227000 w 2227364"/>
                <a:gd name="connsiteY1" fmla="*/ -726 h 4486008"/>
                <a:gd name="connsiteX2" fmla="*/ 2227000 w 2227364"/>
                <a:gd name="connsiteY2" fmla="*/ 4485282 h 4486008"/>
                <a:gd name="connsiteX3" fmla="*/ -365 w 2227364"/>
                <a:gd name="connsiteY3" fmla="*/ 4485282 h 4486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27364" h="4486008">
                  <a:moveTo>
                    <a:pt x="-365" y="-726"/>
                  </a:moveTo>
                  <a:lnTo>
                    <a:pt x="2227000" y="-726"/>
                  </a:lnTo>
                  <a:lnTo>
                    <a:pt x="2227000" y="4485282"/>
                  </a:lnTo>
                  <a:lnTo>
                    <a:pt x="-365" y="4485282"/>
                  </a:lnTo>
                  <a:close/>
                </a:path>
              </a:pathLst>
            </a:custGeom>
            <a:effectLst>
              <a:outerShdw blurRad="63500" sx="102000" sy="102000" algn="ctr" rotWithShape="0">
                <a:prstClr val="black">
                  <a:alpha val="15000"/>
                </a:prstClr>
              </a:outerShdw>
            </a:effectLst>
          </p:spPr>
        </p:pic>
        <p:sp>
          <p:nvSpPr>
            <p:cNvPr id="156" name="자유형: 도형 99">
              <a:extLst>
                <a:ext uri="{FF2B5EF4-FFF2-40B4-BE49-F238E27FC236}">
                  <a16:creationId xmlns:a16="http://schemas.microsoft.com/office/drawing/2014/main" id="{332F63FF-3697-733B-B777-C21632B1222A}"/>
                </a:ext>
              </a:extLst>
            </p:cNvPr>
            <p:cNvSpPr/>
            <p:nvPr/>
          </p:nvSpPr>
          <p:spPr>
            <a:xfrm>
              <a:off x="4405213" y="2169689"/>
              <a:ext cx="28043" cy="28043"/>
            </a:xfrm>
            <a:custGeom>
              <a:avLst/>
              <a:gdLst>
                <a:gd name="connsiteX0" fmla="*/ 28044 w 28043"/>
                <a:gd name="connsiteY0" fmla="*/ 14022 h 28043"/>
                <a:gd name="connsiteX1" fmla="*/ 14022 w 28043"/>
                <a:gd name="connsiteY1" fmla="*/ 28044 h 28043"/>
                <a:gd name="connsiteX2" fmla="*/ 0 w 28043"/>
                <a:gd name="connsiteY2" fmla="*/ 14022 h 28043"/>
                <a:gd name="connsiteX3" fmla="*/ 14022 w 28043"/>
                <a:gd name="connsiteY3" fmla="*/ 0 h 28043"/>
                <a:gd name="connsiteX4" fmla="*/ 28044 w 28043"/>
                <a:gd name="connsiteY4" fmla="*/ 14022 h 28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043" h="28043">
                  <a:moveTo>
                    <a:pt x="28044" y="14022"/>
                  </a:moveTo>
                  <a:cubicBezTo>
                    <a:pt x="28044" y="21766"/>
                    <a:pt x="21766" y="28044"/>
                    <a:pt x="14022" y="28044"/>
                  </a:cubicBezTo>
                  <a:cubicBezTo>
                    <a:pt x="6278" y="28044"/>
                    <a:pt x="0" y="21766"/>
                    <a:pt x="0" y="14022"/>
                  </a:cubicBezTo>
                  <a:cubicBezTo>
                    <a:pt x="0" y="6278"/>
                    <a:pt x="6278" y="0"/>
                    <a:pt x="14022" y="0"/>
                  </a:cubicBezTo>
                  <a:cubicBezTo>
                    <a:pt x="21766" y="0"/>
                    <a:pt x="28044" y="6278"/>
                    <a:pt x="28044" y="140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7" name="자유형: 도형 100">
              <a:extLst>
                <a:ext uri="{FF2B5EF4-FFF2-40B4-BE49-F238E27FC236}">
                  <a16:creationId xmlns:a16="http://schemas.microsoft.com/office/drawing/2014/main" id="{EA296FB6-4BED-10B4-9811-C3EB9CE598E8}"/>
                </a:ext>
              </a:extLst>
            </p:cNvPr>
            <p:cNvSpPr/>
            <p:nvPr/>
          </p:nvSpPr>
          <p:spPr>
            <a:xfrm>
              <a:off x="4473359" y="2169689"/>
              <a:ext cx="28043" cy="28043"/>
            </a:xfrm>
            <a:custGeom>
              <a:avLst/>
              <a:gdLst>
                <a:gd name="connsiteX0" fmla="*/ 28044 w 28043"/>
                <a:gd name="connsiteY0" fmla="*/ 14022 h 28043"/>
                <a:gd name="connsiteX1" fmla="*/ 14022 w 28043"/>
                <a:gd name="connsiteY1" fmla="*/ 28044 h 28043"/>
                <a:gd name="connsiteX2" fmla="*/ 0 w 28043"/>
                <a:gd name="connsiteY2" fmla="*/ 14022 h 28043"/>
                <a:gd name="connsiteX3" fmla="*/ 14022 w 28043"/>
                <a:gd name="connsiteY3" fmla="*/ 0 h 28043"/>
                <a:gd name="connsiteX4" fmla="*/ 28044 w 28043"/>
                <a:gd name="connsiteY4" fmla="*/ 14022 h 28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043" h="28043">
                  <a:moveTo>
                    <a:pt x="28044" y="14022"/>
                  </a:moveTo>
                  <a:cubicBezTo>
                    <a:pt x="28044" y="21766"/>
                    <a:pt x="21766" y="28044"/>
                    <a:pt x="14022" y="28044"/>
                  </a:cubicBezTo>
                  <a:cubicBezTo>
                    <a:pt x="6278" y="28044"/>
                    <a:pt x="0" y="21766"/>
                    <a:pt x="0" y="14022"/>
                  </a:cubicBezTo>
                  <a:cubicBezTo>
                    <a:pt x="0" y="6278"/>
                    <a:pt x="6278" y="0"/>
                    <a:pt x="14022" y="0"/>
                  </a:cubicBezTo>
                  <a:cubicBezTo>
                    <a:pt x="21766" y="0"/>
                    <a:pt x="28044" y="6278"/>
                    <a:pt x="28044" y="140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8" name="자유형: 도형 101">
              <a:extLst>
                <a:ext uri="{FF2B5EF4-FFF2-40B4-BE49-F238E27FC236}">
                  <a16:creationId xmlns:a16="http://schemas.microsoft.com/office/drawing/2014/main" id="{74516D46-BEE5-E499-C75D-B68B81F56B32}"/>
                </a:ext>
              </a:extLst>
            </p:cNvPr>
            <p:cNvSpPr/>
            <p:nvPr/>
          </p:nvSpPr>
          <p:spPr>
            <a:xfrm>
              <a:off x="4541435" y="2169689"/>
              <a:ext cx="28043" cy="28043"/>
            </a:xfrm>
            <a:custGeom>
              <a:avLst/>
              <a:gdLst>
                <a:gd name="connsiteX0" fmla="*/ 28044 w 28043"/>
                <a:gd name="connsiteY0" fmla="*/ 14022 h 28043"/>
                <a:gd name="connsiteX1" fmla="*/ 14022 w 28043"/>
                <a:gd name="connsiteY1" fmla="*/ 28044 h 28043"/>
                <a:gd name="connsiteX2" fmla="*/ 0 w 28043"/>
                <a:gd name="connsiteY2" fmla="*/ 14022 h 28043"/>
                <a:gd name="connsiteX3" fmla="*/ 14022 w 28043"/>
                <a:gd name="connsiteY3" fmla="*/ 0 h 28043"/>
                <a:gd name="connsiteX4" fmla="*/ 28044 w 28043"/>
                <a:gd name="connsiteY4" fmla="*/ 14022 h 28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043" h="28043">
                  <a:moveTo>
                    <a:pt x="28044" y="14022"/>
                  </a:moveTo>
                  <a:cubicBezTo>
                    <a:pt x="28044" y="21766"/>
                    <a:pt x="21766" y="28044"/>
                    <a:pt x="14022" y="28044"/>
                  </a:cubicBezTo>
                  <a:cubicBezTo>
                    <a:pt x="6278" y="28044"/>
                    <a:pt x="0" y="21766"/>
                    <a:pt x="0" y="14022"/>
                  </a:cubicBezTo>
                  <a:cubicBezTo>
                    <a:pt x="0" y="6278"/>
                    <a:pt x="6278" y="0"/>
                    <a:pt x="14022" y="0"/>
                  </a:cubicBezTo>
                  <a:cubicBezTo>
                    <a:pt x="21766" y="0"/>
                    <a:pt x="28044" y="6278"/>
                    <a:pt x="28044" y="14022"/>
                  </a:cubicBezTo>
                  <a:close/>
                </a:path>
              </a:pathLst>
            </a:custGeom>
            <a:solidFill>
              <a:srgbClr val="000000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9" name="자유형: 도형 104">
              <a:extLst>
                <a:ext uri="{FF2B5EF4-FFF2-40B4-BE49-F238E27FC236}">
                  <a16:creationId xmlns:a16="http://schemas.microsoft.com/office/drawing/2014/main" id="{365AD5DE-3E01-FAC6-EBAE-D2764DB65944}"/>
                </a:ext>
              </a:extLst>
            </p:cNvPr>
            <p:cNvSpPr/>
            <p:nvPr/>
          </p:nvSpPr>
          <p:spPr>
            <a:xfrm>
              <a:off x="4707612" y="1863304"/>
              <a:ext cx="993305" cy="7010"/>
            </a:xfrm>
            <a:custGeom>
              <a:avLst/>
              <a:gdLst>
                <a:gd name="connsiteX0" fmla="*/ 0 w 993305"/>
                <a:gd name="connsiteY0" fmla="*/ 0 h 7010"/>
                <a:gd name="connsiteX1" fmla="*/ 993305 w 993305"/>
                <a:gd name="connsiteY1" fmla="*/ 0 h 70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3305" h="7010">
                  <a:moveTo>
                    <a:pt x="0" y="0"/>
                  </a:moveTo>
                  <a:lnTo>
                    <a:pt x="993305" y="0"/>
                  </a:lnTo>
                </a:path>
              </a:pathLst>
            </a:custGeom>
            <a:ln w="7003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0" name="자유형: 도형 105">
              <a:extLst>
                <a:ext uri="{FF2B5EF4-FFF2-40B4-BE49-F238E27FC236}">
                  <a16:creationId xmlns:a16="http://schemas.microsoft.com/office/drawing/2014/main" id="{8DD26732-C34A-5233-2397-F27F98BB8CA5}"/>
                </a:ext>
              </a:extLst>
            </p:cNvPr>
            <p:cNvSpPr/>
            <p:nvPr/>
          </p:nvSpPr>
          <p:spPr>
            <a:xfrm>
              <a:off x="4707612" y="1909435"/>
              <a:ext cx="993305" cy="7010"/>
            </a:xfrm>
            <a:custGeom>
              <a:avLst/>
              <a:gdLst>
                <a:gd name="connsiteX0" fmla="*/ 0 w 993305"/>
                <a:gd name="connsiteY0" fmla="*/ 0 h 7010"/>
                <a:gd name="connsiteX1" fmla="*/ 993305 w 993305"/>
                <a:gd name="connsiteY1" fmla="*/ 0 h 70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3305" h="7010">
                  <a:moveTo>
                    <a:pt x="0" y="0"/>
                  </a:moveTo>
                  <a:lnTo>
                    <a:pt x="993305" y="0"/>
                  </a:lnTo>
                </a:path>
              </a:pathLst>
            </a:custGeom>
            <a:ln w="7003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1" name="자유형: 도형 106">
              <a:extLst>
                <a:ext uri="{FF2B5EF4-FFF2-40B4-BE49-F238E27FC236}">
                  <a16:creationId xmlns:a16="http://schemas.microsoft.com/office/drawing/2014/main" id="{89F4755E-9889-8217-8272-35E31D76CB6A}"/>
                </a:ext>
              </a:extLst>
            </p:cNvPr>
            <p:cNvSpPr/>
            <p:nvPr/>
          </p:nvSpPr>
          <p:spPr>
            <a:xfrm>
              <a:off x="4341432" y="2026638"/>
              <a:ext cx="993305" cy="7010"/>
            </a:xfrm>
            <a:custGeom>
              <a:avLst/>
              <a:gdLst>
                <a:gd name="connsiteX0" fmla="*/ 0 w 993305"/>
                <a:gd name="connsiteY0" fmla="*/ 0 h 7010"/>
                <a:gd name="connsiteX1" fmla="*/ 993305 w 993305"/>
                <a:gd name="connsiteY1" fmla="*/ 0 h 70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3305" h="7010">
                  <a:moveTo>
                    <a:pt x="0" y="0"/>
                  </a:moveTo>
                  <a:lnTo>
                    <a:pt x="993305" y="0"/>
                  </a:lnTo>
                </a:path>
              </a:pathLst>
            </a:custGeom>
            <a:ln w="7003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2" name="자유형: 도형 107">
              <a:extLst>
                <a:ext uri="{FF2B5EF4-FFF2-40B4-BE49-F238E27FC236}">
                  <a16:creationId xmlns:a16="http://schemas.microsoft.com/office/drawing/2014/main" id="{99730C5E-79F1-828F-8481-DEDE4402DD92}"/>
                </a:ext>
              </a:extLst>
            </p:cNvPr>
            <p:cNvSpPr/>
            <p:nvPr/>
          </p:nvSpPr>
          <p:spPr>
            <a:xfrm>
              <a:off x="4341432" y="2072770"/>
              <a:ext cx="993305" cy="7010"/>
            </a:xfrm>
            <a:custGeom>
              <a:avLst/>
              <a:gdLst>
                <a:gd name="connsiteX0" fmla="*/ 0 w 993305"/>
                <a:gd name="connsiteY0" fmla="*/ 0 h 7010"/>
                <a:gd name="connsiteX1" fmla="*/ 993305 w 993305"/>
                <a:gd name="connsiteY1" fmla="*/ 0 h 70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3305" h="7010">
                  <a:moveTo>
                    <a:pt x="0" y="0"/>
                  </a:moveTo>
                  <a:lnTo>
                    <a:pt x="993305" y="0"/>
                  </a:lnTo>
                </a:path>
              </a:pathLst>
            </a:custGeom>
            <a:ln w="7003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3" name="자유형: 도형 73">
              <a:extLst>
                <a:ext uri="{FF2B5EF4-FFF2-40B4-BE49-F238E27FC236}">
                  <a16:creationId xmlns:a16="http://schemas.microsoft.com/office/drawing/2014/main" id="{7AF32697-4E7A-42F2-685E-1DE4647E89E1}"/>
                </a:ext>
              </a:extLst>
            </p:cNvPr>
            <p:cNvSpPr/>
            <p:nvPr/>
          </p:nvSpPr>
          <p:spPr>
            <a:xfrm>
              <a:off x="4340167" y="2104320"/>
              <a:ext cx="245864" cy="93412"/>
            </a:xfrm>
            <a:custGeom>
              <a:avLst/>
              <a:gdLst>
                <a:gd name="connsiteX0" fmla="*/ 0 w 245864"/>
                <a:gd name="connsiteY0" fmla="*/ 0 h 93412"/>
                <a:gd name="connsiteX1" fmla="*/ 245865 w 245864"/>
                <a:gd name="connsiteY1" fmla="*/ 0 h 93412"/>
                <a:gd name="connsiteX2" fmla="*/ 245865 w 245864"/>
                <a:gd name="connsiteY2" fmla="*/ 93412 h 93412"/>
                <a:gd name="connsiteX3" fmla="*/ 0 w 245864"/>
                <a:gd name="connsiteY3" fmla="*/ 93412 h 93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5864" h="93412">
                  <a:moveTo>
                    <a:pt x="0" y="0"/>
                  </a:moveTo>
                  <a:lnTo>
                    <a:pt x="245865" y="0"/>
                  </a:lnTo>
                  <a:lnTo>
                    <a:pt x="245865" y="93412"/>
                  </a:lnTo>
                  <a:lnTo>
                    <a:pt x="0" y="93412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4" name="자유형: 도형 74">
              <a:extLst>
                <a:ext uri="{FF2B5EF4-FFF2-40B4-BE49-F238E27FC236}">
                  <a16:creationId xmlns:a16="http://schemas.microsoft.com/office/drawing/2014/main" id="{A9BAFD14-A263-8435-6A37-6F0A19CE6270}"/>
                </a:ext>
              </a:extLst>
            </p:cNvPr>
            <p:cNvSpPr/>
            <p:nvPr/>
          </p:nvSpPr>
          <p:spPr>
            <a:xfrm>
              <a:off x="4366278" y="2131007"/>
              <a:ext cx="28227" cy="27988"/>
            </a:xfrm>
            <a:custGeom>
              <a:avLst/>
              <a:gdLst>
                <a:gd name="connsiteX0" fmla="*/ 28228 w 28227"/>
                <a:gd name="connsiteY0" fmla="*/ 13994 h 27988"/>
                <a:gd name="connsiteX1" fmla="*/ 14114 w 28227"/>
                <a:gd name="connsiteY1" fmla="*/ 27989 h 27988"/>
                <a:gd name="connsiteX2" fmla="*/ 0 w 28227"/>
                <a:gd name="connsiteY2" fmla="*/ 13994 h 27988"/>
                <a:gd name="connsiteX3" fmla="*/ 14114 w 28227"/>
                <a:gd name="connsiteY3" fmla="*/ 0 h 27988"/>
                <a:gd name="connsiteX4" fmla="*/ 28228 w 28227"/>
                <a:gd name="connsiteY4" fmla="*/ 13994 h 27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27" h="27988">
                  <a:moveTo>
                    <a:pt x="28228" y="13994"/>
                  </a:moveTo>
                  <a:cubicBezTo>
                    <a:pt x="28228" y="21723"/>
                    <a:pt x="21909" y="27989"/>
                    <a:pt x="14114" y="27989"/>
                  </a:cubicBezTo>
                  <a:cubicBezTo>
                    <a:pt x="6319" y="27989"/>
                    <a:pt x="0" y="21723"/>
                    <a:pt x="0" y="13994"/>
                  </a:cubicBezTo>
                  <a:cubicBezTo>
                    <a:pt x="0" y="6266"/>
                    <a:pt x="6319" y="0"/>
                    <a:pt x="14114" y="0"/>
                  </a:cubicBezTo>
                  <a:cubicBezTo>
                    <a:pt x="21909" y="0"/>
                    <a:pt x="28228" y="6266"/>
                    <a:pt x="28228" y="13994"/>
                  </a:cubicBezTo>
                  <a:close/>
                </a:path>
              </a:pathLst>
            </a:custGeom>
            <a:solidFill>
              <a:srgbClr val="4D4D4D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5" name="자유형: 도형 75">
              <a:extLst>
                <a:ext uri="{FF2B5EF4-FFF2-40B4-BE49-F238E27FC236}">
                  <a16:creationId xmlns:a16="http://schemas.microsoft.com/office/drawing/2014/main" id="{BED06C9C-A60C-6036-8E66-06366B186FF9}"/>
                </a:ext>
              </a:extLst>
            </p:cNvPr>
            <p:cNvSpPr/>
            <p:nvPr/>
          </p:nvSpPr>
          <p:spPr>
            <a:xfrm>
              <a:off x="4434872" y="2131007"/>
              <a:ext cx="28227" cy="27988"/>
            </a:xfrm>
            <a:custGeom>
              <a:avLst/>
              <a:gdLst>
                <a:gd name="connsiteX0" fmla="*/ 28228 w 28227"/>
                <a:gd name="connsiteY0" fmla="*/ 13994 h 27988"/>
                <a:gd name="connsiteX1" fmla="*/ 14114 w 28227"/>
                <a:gd name="connsiteY1" fmla="*/ 27989 h 27988"/>
                <a:gd name="connsiteX2" fmla="*/ 0 w 28227"/>
                <a:gd name="connsiteY2" fmla="*/ 13994 h 27988"/>
                <a:gd name="connsiteX3" fmla="*/ 14114 w 28227"/>
                <a:gd name="connsiteY3" fmla="*/ 0 h 27988"/>
                <a:gd name="connsiteX4" fmla="*/ 28228 w 28227"/>
                <a:gd name="connsiteY4" fmla="*/ 13994 h 27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27" h="27988">
                  <a:moveTo>
                    <a:pt x="28228" y="13994"/>
                  </a:moveTo>
                  <a:cubicBezTo>
                    <a:pt x="28228" y="21723"/>
                    <a:pt x="21909" y="27989"/>
                    <a:pt x="14114" y="27989"/>
                  </a:cubicBezTo>
                  <a:cubicBezTo>
                    <a:pt x="6319" y="27989"/>
                    <a:pt x="0" y="21723"/>
                    <a:pt x="0" y="13994"/>
                  </a:cubicBezTo>
                  <a:cubicBezTo>
                    <a:pt x="0" y="6266"/>
                    <a:pt x="6319" y="0"/>
                    <a:pt x="14114" y="0"/>
                  </a:cubicBezTo>
                  <a:cubicBezTo>
                    <a:pt x="21909" y="0"/>
                    <a:pt x="28228" y="6266"/>
                    <a:pt x="28228" y="13994"/>
                  </a:cubicBezTo>
                  <a:close/>
                </a:path>
              </a:pathLst>
            </a:custGeom>
            <a:solidFill>
              <a:srgbClr val="4D4D4D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6" name="자유형: 도형 76">
              <a:extLst>
                <a:ext uri="{FF2B5EF4-FFF2-40B4-BE49-F238E27FC236}">
                  <a16:creationId xmlns:a16="http://schemas.microsoft.com/office/drawing/2014/main" id="{28B8304B-8F45-2BCE-A69E-67B5FA477B96}"/>
                </a:ext>
              </a:extLst>
            </p:cNvPr>
            <p:cNvSpPr/>
            <p:nvPr/>
          </p:nvSpPr>
          <p:spPr>
            <a:xfrm>
              <a:off x="4503395" y="2131007"/>
              <a:ext cx="28227" cy="27988"/>
            </a:xfrm>
            <a:custGeom>
              <a:avLst/>
              <a:gdLst>
                <a:gd name="connsiteX0" fmla="*/ 28228 w 28227"/>
                <a:gd name="connsiteY0" fmla="*/ 13994 h 27988"/>
                <a:gd name="connsiteX1" fmla="*/ 14114 w 28227"/>
                <a:gd name="connsiteY1" fmla="*/ 27989 h 27988"/>
                <a:gd name="connsiteX2" fmla="*/ 0 w 28227"/>
                <a:gd name="connsiteY2" fmla="*/ 13994 h 27988"/>
                <a:gd name="connsiteX3" fmla="*/ 14114 w 28227"/>
                <a:gd name="connsiteY3" fmla="*/ 0 h 27988"/>
                <a:gd name="connsiteX4" fmla="*/ 28228 w 28227"/>
                <a:gd name="connsiteY4" fmla="*/ 13994 h 27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227" h="27988">
                  <a:moveTo>
                    <a:pt x="28228" y="13994"/>
                  </a:moveTo>
                  <a:cubicBezTo>
                    <a:pt x="28228" y="21723"/>
                    <a:pt x="21909" y="27989"/>
                    <a:pt x="14114" y="27989"/>
                  </a:cubicBezTo>
                  <a:cubicBezTo>
                    <a:pt x="6319" y="27989"/>
                    <a:pt x="0" y="21723"/>
                    <a:pt x="0" y="13994"/>
                  </a:cubicBezTo>
                  <a:cubicBezTo>
                    <a:pt x="0" y="6266"/>
                    <a:pt x="6319" y="0"/>
                    <a:pt x="14114" y="0"/>
                  </a:cubicBezTo>
                  <a:cubicBezTo>
                    <a:pt x="21909" y="0"/>
                    <a:pt x="28228" y="6266"/>
                    <a:pt x="28228" y="13994"/>
                  </a:cubicBezTo>
                  <a:close/>
                </a:path>
              </a:pathLst>
            </a:custGeom>
            <a:solidFill>
              <a:srgbClr val="4D4D4D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7" name="자유형: 도형 77">
              <a:extLst>
                <a:ext uri="{FF2B5EF4-FFF2-40B4-BE49-F238E27FC236}">
                  <a16:creationId xmlns:a16="http://schemas.microsoft.com/office/drawing/2014/main" id="{0993B86B-7EA6-00FE-A915-DA133B7C761D}"/>
                </a:ext>
              </a:extLst>
            </p:cNvPr>
            <p:cNvSpPr/>
            <p:nvPr/>
          </p:nvSpPr>
          <p:spPr>
            <a:xfrm>
              <a:off x="4650081" y="1749991"/>
              <a:ext cx="1195024" cy="329789"/>
            </a:xfrm>
            <a:custGeom>
              <a:avLst/>
              <a:gdLst>
                <a:gd name="connsiteX0" fmla="*/ 0 w 1042172"/>
                <a:gd name="connsiteY0" fmla="*/ 0 h 288913"/>
                <a:gd name="connsiteX1" fmla="*/ 1042173 w 1042172"/>
                <a:gd name="connsiteY1" fmla="*/ 0 h 288913"/>
                <a:gd name="connsiteX2" fmla="*/ 1042173 w 1042172"/>
                <a:gd name="connsiteY2" fmla="*/ 288914 h 288913"/>
                <a:gd name="connsiteX3" fmla="*/ 0 w 1042172"/>
                <a:gd name="connsiteY3" fmla="*/ 288914 h 288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2172" h="288913">
                  <a:moveTo>
                    <a:pt x="0" y="0"/>
                  </a:moveTo>
                  <a:lnTo>
                    <a:pt x="1042173" y="0"/>
                  </a:lnTo>
                  <a:lnTo>
                    <a:pt x="1042173" y="288914"/>
                  </a:lnTo>
                  <a:lnTo>
                    <a:pt x="0" y="288914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8" name="자유형: 도형 78">
              <a:extLst>
                <a:ext uri="{FF2B5EF4-FFF2-40B4-BE49-F238E27FC236}">
                  <a16:creationId xmlns:a16="http://schemas.microsoft.com/office/drawing/2014/main" id="{5ECF6C7B-C677-201D-643F-DDE878DD2710}"/>
                </a:ext>
              </a:extLst>
            </p:cNvPr>
            <p:cNvSpPr/>
            <p:nvPr/>
          </p:nvSpPr>
          <p:spPr>
            <a:xfrm>
              <a:off x="4303089" y="1946140"/>
              <a:ext cx="483049" cy="137214"/>
            </a:xfrm>
            <a:custGeom>
              <a:avLst/>
              <a:gdLst>
                <a:gd name="connsiteX0" fmla="*/ 0 w 483049"/>
                <a:gd name="connsiteY0" fmla="*/ 0 h 137214"/>
                <a:gd name="connsiteX1" fmla="*/ 483049 w 483049"/>
                <a:gd name="connsiteY1" fmla="*/ 0 h 137214"/>
                <a:gd name="connsiteX2" fmla="*/ 483049 w 483049"/>
                <a:gd name="connsiteY2" fmla="*/ 137215 h 137214"/>
                <a:gd name="connsiteX3" fmla="*/ 0 w 483049"/>
                <a:gd name="connsiteY3" fmla="*/ 137215 h 137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3049" h="137214">
                  <a:moveTo>
                    <a:pt x="0" y="0"/>
                  </a:moveTo>
                  <a:lnTo>
                    <a:pt x="483049" y="0"/>
                  </a:lnTo>
                  <a:lnTo>
                    <a:pt x="483049" y="137215"/>
                  </a:lnTo>
                  <a:lnTo>
                    <a:pt x="0" y="137215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69" name="자유형: 도형 79">
              <a:extLst>
                <a:ext uri="{FF2B5EF4-FFF2-40B4-BE49-F238E27FC236}">
                  <a16:creationId xmlns:a16="http://schemas.microsoft.com/office/drawing/2014/main" id="{3C368AF4-DDAE-B2DA-4B24-131414A5F201}"/>
                </a:ext>
              </a:extLst>
            </p:cNvPr>
            <p:cNvSpPr/>
            <p:nvPr/>
          </p:nvSpPr>
          <p:spPr>
            <a:xfrm>
              <a:off x="4681201" y="1825491"/>
              <a:ext cx="999830" cy="6997"/>
            </a:xfrm>
            <a:custGeom>
              <a:avLst/>
              <a:gdLst>
                <a:gd name="connsiteX0" fmla="*/ 0 w 999830"/>
                <a:gd name="connsiteY0" fmla="*/ 0 h 6997"/>
                <a:gd name="connsiteX1" fmla="*/ 999831 w 999830"/>
                <a:gd name="connsiteY1" fmla="*/ 0 h 6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9830" h="6997">
                  <a:moveTo>
                    <a:pt x="0" y="0"/>
                  </a:moveTo>
                  <a:lnTo>
                    <a:pt x="999831" y="0"/>
                  </a:lnTo>
                </a:path>
              </a:pathLst>
            </a:custGeom>
            <a:ln w="705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0" name="자유형: 도형 80">
              <a:extLst>
                <a:ext uri="{FF2B5EF4-FFF2-40B4-BE49-F238E27FC236}">
                  <a16:creationId xmlns:a16="http://schemas.microsoft.com/office/drawing/2014/main" id="{622B8124-5A82-0806-1443-A470B4B70311}"/>
                </a:ext>
              </a:extLst>
            </p:cNvPr>
            <p:cNvSpPr/>
            <p:nvPr/>
          </p:nvSpPr>
          <p:spPr>
            <a:xfrm>
              <a:off x="4681201" y="1871533"/>
              <a:ext cx="999830" cy="6997"/>
            </a:xfrm>
            <a:custGeom>
              <a:avLst/>
              <a:gdLst>
                <a:gd name="connsiteX0" fmla="*/ 0 w 999830"/>
                <a:gd name="connsiteY0" fmla="*/ 0 h 6997"/>
                <a:gd name="connsiteX1" fmla="*/ 999831 w 999830"/>
                <a:gd name="connsiteY1" fmla="*/ 0 h 6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9830" h="6997">
                  <a:moveTo>
                    <a:pt x="0" y="0"/>
                  </a:moveTo>
                  <a:lnTo>
                    <a:pt x="999831" y="0"/>
                  </a:lnTo>
                </a:path>
              </a:pathLst>
            </a:custGeom>
            <a:ln w="705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1" name="자유형: 도형 81">
              <a:extLst>
                <a:ext uri="{FF2B5EF4-FFF2-40B4-BE49-F238E27FC236}">
                  <a16:creationId xmlns:a16="http://schemas.microsoft.com/office/drawing/2014/main" id="{3319C271-2CB3-047C-C478-68C35E17A56C}"/>
                </a:ext>
              </a:extLst>
            </p:cNvPr>
            <p:cNvSpPr/>
            <p:nvPr/>
          </p:nvSpPr>
          <p:spPr>
            <a:xfrm>
              <a:off x="4353612" y="1988463"/>
              <a:ext cx="999830" cy="6997"/>
            </a:xfrm>
            <a:custGeom>
              <a:avLst/>
              <a:gdLst>
                <a:gd name="connsiteX0" fmla="*/ 0 w 999830"/>
                <a:gd name="connsiteY0" fmla="*/ 0 h 6997"/>
                <a:gd name="connsiteX1" fmla="*/ 999831 w 999830"/>
                <a:gd name="connsiteY1" fmla="*/ 0 h 6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9830" h="6997">
                  <a:moveTo>
                    <a:pt x="0" y="0"/>
                  </a:moveTo>
                  <a:lnTo>
                    <a:pt x="999831" y="0"/>
                  </a:lnTo>
                </a:path>
              </a:pathLst>
            </a:custGeom>
            <a:ln w="705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2" name="자유형: 도형 82">
              <a:extLst>
                <a:ext uri="{FF2B5EF4-FFF2-40B4-BE49-F238E27FC236}">
                  <a16:creationId xmlns:a16="http://schemas.microsoft.com/office/drawing/2014/main" id="{203A7BDC-1CB0-B794-6642-C49D7910E976}"/>
                </a:ext>
              </a:extLst>
            </p:cNvPr>
            <p:cNvSpPr/>
            <p:nvPr/>
          </p:nvSpPr>
          <p:spPr>
            <a:xfrm>
              <a:off x="4353612" y="2034505"/>
              <a:ext cx="999830" cy="6997"/>
            </a:xfrm>
            <a:custGeom>
              <a:avLst/>
              <a:gdLst>
                <a:gd name="connsiteX0" fmla="*/ 0 w 999830"/>
                <a:gd name="connsiteY0" fmla="*/ 0 h 6997"/>
                <a:gd name="connsiteX1" fmla="*/ 999831 w 999830"/>
                <a:gd name="connsiteY1" fmla="*/ 0 h 69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99830" h="6997">
                  <a:moveTo>
                    <a:pt x="0" y="0"/>
                  </a:moveTo>
                  <a:lnTo>
                    <a:pt x="999831" y="0"/>
                  </a:lnTo>
                </a:path>
              </a:pathLst>
            </a:custGeom>
            <a:ln w="7054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3" name="자유형: 도형 77">
              <a:extLst>
                <a:ext uri="{FF2B5EF4-FFF2-40B4-BE49-F238E27FC236}">
                  <a16:creationId xmlns:a16="http://schemas.microsoft.com/office/drawing/2014/main" id="{0993B86B-7EA6-00FE-A915-DA133B7C761D}"/>
                </a:ext>
              </a:extLst>
            </p:cNvPr>
            <p:cNvSpPr/>
            <p:nvPr/>
          </p:nvSpPr>
          <p:spPr>
            <a:xfrm>
              <a:off x="5604952" y="4014441"/>
              <a:ext cx="666764" cy="329789"/>
            </a:xfrm>
            <a:custGeom>
              <a:avLst/>
              <a:gdLst>
                <a:gd name="connsiteX0" fmla="*/ 0 w 1042172"/>
                <a:gd name="connsiteY0" fmla="*/ 0 h 288913"/>
                <a:gd name="connsiteX1" fmla="*/ 1042173 w 1042172"/>
                <a:gd name="connsiteY1" fmla="*/ 0 h 288913"/>
                <a:gd name="connsiteX2" fmla="*/ 1042173 w 1042172"/>
                <a:gd name="connsiteY2" fmla="*/ 288914 h 288913"/>
                <a:gd name="connsiteX3" fmla="*/ 0 w 1042172"/>
                <a:gd name="connsiteY3" fmla="*/ 288914 h 288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42172" h="288913">
                  <a:moveTo>
                    <a:pt x="0" y="0"/>
                  </a:moveTo>
                  <a:lnTo>
                    <a:pt x="1042173" y="0"/>
                  </a:lnTo>
                  <a:lnTo>
                    <a:pt x="1042173" y="288914"/>
                  </a:lnTo>
                  <a:lnTo>
                    <a:pt x="0" y="288914"/>
                  </a:lnTo>
                  <a:close/>
                </a:path>
              </a:pathLst>
            </a:custGeom>
            <a:solidFill>
              <a:srgbClr val="FFFFFF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74" name="그룹 173"/>
            <p:cNvGrpSpPr/>
            <p:nvPr/>
          </p:nvGrpSpPr>
          <p:grpSpPr>
            <a:xfrm>
              <a:off x="5762348" y="2643628"/>
              <a:ext cx="294668" cy="369332"/>
              <a:chOff x="5186514" y="2196600"/>
              <a:chExt cx="294668" cy="369332"/>
            </a:xfrm>
          </p:grpSpPr>
          <p:sp>
            <p:nvSpPr>
              <p:cNvPr id="175" name="자유형: 도형 65">
                <a:extLst>
                  <a:ext uri="{FF2B5EF4-FFF2-40B4-BE49-F238E27FC236}">
                    <a16:creationId xmlns:a16="http://schemas.microsoft.com/office/drawing/2014/main" id="{D1639632-3438-B96E-98A3-B4953E80B8E4}"/>
                  </a:ext>
                </a:extLst>
              </p:cNvPr>
              <p:cNvSpPr/>
              <p:nvPr/>
            </p:nvSpPr>
            <p:spPr>
              <a:xfrm>
                <a:off x="5202389" y="2241870"/>
                <a:ext cx="278793" cy="278793"/>
              </a:xfrm>
              <a:custGeom>
                <a:avLst/>
                <a:gdLst>
                  <a:gd name="connsiteX0" fmla="*/ 142510 w 274983"/>
                  <a:gd name="connsiteY0" fmla="*/ 0 h 274983"/>
                  <a:gd name="connsiteX1" fmla="*/ 274983 w 274983"/>
                  <a:gd name="connsiteY1" fmla="*/ 132473 h 274983"/>
                  <a:gd name="connsiteX2" fmla="*/ 274983 w 274983"/>
                  <a:gd name="connsiteY2" fmla="*/ 142510 h 274983"/>
                  <a:gd name="connsiteX3" fmla="*/ 142510 w 274983"/>
                  <a:gd name="connsiteY3" fmla="*/ 274983 h 274983"/>
                  <a:gd name="connsiteX4" fmla="*/ 132473 w 274983"/>
                  <a:gd name="connsiteY4" fmla="*/ 274983 h 274983"/>
                  <a:gd name="connsiteX5" fmla="*/ 0 w 274983"/>
                  <a:gd name="connsiteY5" fmla="*/ 142510 h 274983"/>
                  <a:gd name="connsiteX6" fmla="*/ 0 w 274983"/>
                  <a:gd name="connsiteY6" fmla="*/ 132473 h 274983"/>
                  <a:gd name="connsiteX7" fmla="*/ 132473 w 274983"/>
                  <a:gd name="connsiteY7" fmla="*/ 0 h 2749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74983" h="274983">
                    <a:moveTo>
                      <a:pt x="142510" y="0"/>
                    </a:moveTo>
                    <a:cubicBezTo>
                      <a:pt x="215673" y="0"/>
                      <a:pt x="274983" y="59310"/>
                      <a:pt x="274983" y="132473"/>
                    </a:cubicBezTo>
                    <a:lnTo>
                      <a:pt x="274983" y="142510"/>
                    </a:lnTo>
                    <a:cubicBezTo>
                      <a:pt x="274983" y="215673"/>
                      <a:pt x="215673" y="274983"/>
                      <a:pt x="142510" y="274983"/>
                    </a:cubicBezTo>
                    <a:lnTo>
                      <a:pt x="132473" y="274983"/>
                    </a:lnTo>
                    <a:cubicBezTo>
                      <a:pt x="59310" y="274983"/>
                      <a:pt x="0" y="215673"/>
                      <a:pt x="0" y="142510"/>
                    </a:cubicBezTo>
                    <a:lnTo>
                      <a:pt x="0" y="132473"/>
                    </a:lnTo>
                    <a:cubicBezTo>
                      <a:pt x="0" y="59310"/>
                      <a:pt x="59310" y="0"/>
                      <a:pt x="132473" y="0"/>
                    </a:cubicBezTo>
                    <a:close/>
                  </a:path>
                </a:pathLst>
              </a:custGeom>
              <a:solidFill>
                <a:srgbClr val="0082C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76" name="TextBox 175">
                <a:extLst>
                  <a:ext uri="{FF2B5EF4-FFF2-40B4-BE49-F238E27FC236}">
                    <a16:creationId xmlns:a16="http://schemas.microsoft.com/office/drawing/2014/main" id="{8CA79B94-FD23-9F4A-3CE7-6EC89E501CD9}"/>
                  </a:ext>
                </a:extLst>
              </p:cNvPr>
              <p:cNvSpPr txBox="1"/>
              <p:nvPr/>
            </p:nvSpPr>
            <p:spPr>
              <a:xfrm>
                <a:off x="5186514" y="2196600"/>
                <a:ext cx="2622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800" smtClean="0">
                    <a:solidFill>
                      <a:schemeClr val="bg1"/>
                    </a:solidFill>
                    <a:latin typeface="나눔스퀘어" panose="020B0600000101010101" pitchFamily="50" charset="-127"/>
                    <a:ea typeface="나눔스퀘어" panose="020B0600000101010101" pitchFamily="50" charset="-127"/>
                  </a:rPr>
                  <a:t>7</a:t>
                </a:r>
                <a:endParaRPr lang="ko-KR" altLang="en-US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endParaRPr>
              </a:p>
            </p:txBody>
          </p:sp>
        </p:grpSp>
        <p:sp>
          <p:nvSpPr>
            <p:cNvPr id="177" name="자유형: 도형 82">
              <a:extLst>
                <a:ext uri="{FF2B5EF4-FFF2-40B4-BE49-F238E27FC236}">
                  <a16:creationId xmlns:a16="http://schemas.microsoft.com/office/drawing/2014/main" id="{64090337-6786-6CBA-4341-FAD9A408CF59}"/>
                </a:ext>
              </a:extLst>
            </p:cNvPr>
            <p:cNvSpPr/>
            <p:nvPr/>
          </p:nvSpPr>
          <p:spPr>
            <a:xfrm>
              <a:off x="5418300" y="3055653"/>
              <a:ext cx="996250" cy="292032"/>
            </a:xfrm>
            <a:custGeom>
              <a:avLst/>
              <a:gdLst>
                <a:gd name="connsiteX0" fmla="*/ 2036671 w 2097545"/>
                <a:gd name="connsiteY0" fmla="*/ 0 h 406116"/>
                <a:gd name="connsiteX1" fmla="*/ 2097546 w 2097545"/>
                <a:gd name="connsiteY1" fmla="*/ 60875 h 406116"/>
                <a:gd name="connsiteX2" fmla="*/ 2097546 w 2097545"/>
                <a:gd name="connsiteY2" fmla="*/ 345241 h 406116"/>
                <a:gd name="connsiteX3" fmla="*/ 2036671 w 2097545"/>
                <a:gd name="connsiteY3" fmla="*/ 406116 h 406116"/>
                <a:gd name="connsiteX4" fmla="*/ 60876 w 2097545"/>
                <a:gd name="connsiteY4" fmla="*/ 406116 h 406116"/>
                <a:gd name="connsiteX5" fmla="*/ 0 w 2097545"/>
                <a:gd name="connsiteY5" fmla="*/ 345241 h 406116"/>
                <a:gd name="connsiteX6" fmla="*/ 0 w 2097545"/>
                <a:gd name="connsiteY6" fmla="*/ 60875 h 406116"/>
                <a:gd name="connsiteX7" fmla="*/ 60876 w 2097545"/>
                <a:gd name="connsiteY7" fmla="*/ 0 h 406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97545" h="406116">
                  <a:moveTo>
                    <a:pt x="2036671" y="0"/>
                  </a:moveTo>
                  <a:cubicBezTo>
                    <a:pt x="2070291" y="0"/>
                    <a:pt x="2097546" y="27255"/>
                    <a:pt x="2097546" y="60875"/>
                  </a:cubicBezTo>
                  <a:lnTo>
                    <a:pt x="2097546" y="345241"/>
                  </a:lnTo>
                  <a:cubicBezTo>
                    <a:pt x="2097546" y="378862"/>
                    <a:pt x="2070291" y="406116"/>
                    <a:pt x="2036671" y="406116"/>
                  </a:cubicBezTo>
                  <a:lnTo>
                    <a:pt x="60876" y="406116"/>
                  </a:lnTo>
                  <a:cubicBezTo>
                    <a:pt x="27255" y="406116"/>
                    <a:pt x="0" y="378862"/>
                    <a:pt x="0" y="345241"/>
                  </a:cubicBezTo>
                  <a:lnTo>
                    <a:pt x="0" y="60875"/>
                  </a:lnTo>
                  <a:cubicBezTo>
                    <a:pt x="0" y="27255"/>
                    <a:pt x="27255" y="0"/>
                    <a:pt x="60876" y="0"/>
                  </a:cubicBezTo>
                  <a:close/>
                </a:path>
              </a:pathLst>
            </a:custGeom>
            <a:noFill/>
            <a:ln w="19050" cap="rnd">
              <a:solidFill>
                <a:srgbClr val="EF545A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8" name="자유형: 도형 82">
              <a:extLst>
                <a:ext uri="{FF2B5EF4-FFF2-40B4-BE49-F238E27FC236}">
                  <a16:creationId xmlns:a16="http://schemas.microsoft.com/office/drawing/2014/main" id="{64090337-6786-6CBA-4341-FAD9A408CF59}"/>
                </a:ext>
              </a:extLst>
            </p:cNvPr>
            <p:cNvSpPr/>
            <p:nvPr/>
          </p:nvSpPr>
          <p:spPr>
            <a:xfrm>
              <a:off x="4366278" y="3627438"/>
              <a:ext cx="2048272" cy="311511"/>
            </a:xfrm>
            <a:custGeom>
              <a:avLst/>
              <a:gdLst>
                <a:gd name="connsiteX0" fmla="*/ 2036671 w 2097545"/>
                <a:gd name="connsiteY0" fmla="*/ 0 h 406116"/>
                <a:gd name="connsiteX1" fmla="*/ 2097546 w 2097545"/>
                <a:gd name="connsiteY1" fmla="*/ 60875 h 406116"/>
                <a:gd name="connsiteX2" fmla="*/ 2097546 w 2097545"/>
                <a:gd name="connsiteY2" fmla="*/ 345241 h 406116"/>
                <a:gd name="connsiteX3" fmla="*/ 2036671 w 2097545"/>
                <a:gd name="connsiteY3" fmla="*/ 406116 h 406116"/>
                <a:gd name="connsiteX4" fmla="*/ 60876 w 2097545"/>
                <a:gd name="connsiteY4" fmla="*/ 406116 h 406116"/>
                <a:gd name="connsiteX5" fmla="*/ 0 w 2097545"/>
                <a:gd name="connsiteY5" fmla="*/ 345241 h 406116"/>
                <a:gd name="connsiteX6" fmla="*/ 0 w 2097545"/>
                <a:gd name="connsiteY6" fmla="*/ 60875 h 406116"/>
                <a:gd name="connsiteX7" fmla="*/ 60876 w 2097545"/>
                <a:gd name="connsiteY7" fmla="*/ 0 h 406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97545" h="406116">
                  <a:moveTo>
                    <a:pt x="2036671" y="0"/>
                  </a:moveTo>
                  <a:cubicBezTo>
                    <a:pt x="2070291" y="0"/>
                    <a:pt x="2097546" y="27255"/>
                    <a:pt x="2097546" y="60875"/>
                  </a:cubicBezTo>
                  <a:lnTo>
                    <a:pt x="2097546" y="345241"/>
                  </a:lnTo>
                  <a:cubicBezTo>
                    <a:pt x="2097546" y="378862"/>
                    <a:pt x="2070291" y="406116"/>
                    <a:pt x="2036671" y="406116"/>
                  </a:cubicBezTo>
                  <a:lnTo>
                    <a:pt x="60876" y="406116"/>
                  </a:lnTo>
                  <a:cubicBezTo>
                    <a:pt x="27255" y="406116"/>
                    <a:pt x="0" y="378862"/>
                    <a:pt x="0" y="345241"/>
                  </a:cubicBezTo>
                  <a:lnTo>
                    <a:pt x="0" y="60875"/>
                  </a:lnTo>
                  <a:cubicBezTo>
                    <a:pt x="0" y="27255"/>
                    <a:pt x="27255" y="0"/>
                    <a:pt x="60876" y="0"/>
                  </a:cubicBezTo>
                  <a:close/>
                </a:path>
              </a:pathLst>
            </a:custGeom>
            <a:noFill/>
            <a:ln w="19050" cap="rnd">
              <a:solidFill>
                <a:srgbClr val="EF545A"/>
              </a:solidFill>
              <a:prstDash val="solid"/>
              <a:round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grpSp>
          <p:nvGrpSpPr>
            <p:cNvPr id="179" name="그룹 178"/>
            <p:cNvGrpSpPr/>
            <p:nvPr/>
          </p:nvGrpSpPr>
          <p:grpSpPr>
            <a:xfrm>
              <a:off x="5197169" y="3995391"/>
              <a:ext cx="301543" cy="369332"/>
              <a:chOff x="5179639" y="2196600"/>
              <a:chExt cx="301543" cy="369332"/>
            </a:xfrm>
          </p:grpSpPr>
          <p:sp>
            <p:nvSpPr>
              <p:cNvPr id="180" name="자유형: 도형 65">
                <a:extLst>
                  <a:ext uri="{FF2B5EF4-FFF2-40B4-BE49-F238E27FC236}">
                    <a16:creationId xmlns:a16="http://schemas.microsoft.com/office/drawing/2014/main" id="{D1639632-3438-B96E-98A3-B4953E80B8E4}"/>
                  </a:ext>
                </a:extLst>
              </p:cNvPr>
              <p:cNvSpPr/>
              <p:nvPr/>
            </p:nvSpPr>
            <p:spPr>
              <a:xfrm>
                <a:off x="5202389" y="2241870"/>
                <a:ext cx="278793" cy="278793"/>
              </a:xfrm>
              <a:custGeom>
                <a:avLst/>
                <a:gdLst>
                  <a:gd name="connsiteX0" fmla="*/ 142510 w 274983"/>
                  <a:gd name="connsiteY0" fmla="*/ 0 h 274983"/>
                  <a:gd name="connsiteX1" fmla="*/ 274983 w 274983"/>
                  <a:gd name="connsiteY1" fmla="*/ 132473 h 274983"/>
                  <a:gd name="connsiteX2" fmla="*/ 274983 w 274983"/>
                  <a:gd name="connsiteY2" fmla="*/ 142510 h 274983"/>
                  <a:gd name="connsiteX3" fmla="*/ 142510 w 274983"/>
                  <a:gd name="connsiteY3" fmla="*/ 274983 h 274983"/>
                  <a:gd name="connsiteX4" fmla="*/ 132473 w 274983"/>
                  <a:gd name="connsiteY4" fmla="*/ 274983 h 274983"/>
                  <a:gd name="connsiteX5" fmla="*/ 0 w 274983"/>
                  <a:gd name="connsiteY5" fmla="*/ 142510 h 274983"/>
                  <a:gd name="connsiteX6" fmla="*/ 0 w 274983"/>
                  <a:gd name="connsiteY6" fmla="*/ 132473 h 274983"/>
                  <a:gd name="connsiteX7" fmla="*/ 132473 w 274983"/>
                  <a:gd name="connsiteY7" fmla="*/ 0 h 2749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74983" h="274983">
                    <a:moveTo>
                      <a:pt x="142510" y="0"/>
                    </a:moveTo>
                    <a:cubicBezTo>
                      <a:pt x="215673" y="0"/>
                      <a:pt x="274983" y="59310"/>
                      <a:pt x="274983" y="132473"/>
                    </a:cubicBezTo>
                    <a:lnTo>
                      <a:pt x="274983" y="142510"/>
                    </a:lnTo>
                    <a:cubicBezTo>
                      <a:pt x="274983" y="215673"/>
                      <a:pt x="215673" y="274983"/>
                      <a:pt x="142510" y="274983"/>
                    </a:cubicBezTo>
                    <a:lnTo>
                      <a:pt x="132473" y="274983"/>
                    </a:lnTo>
                    <a:cubicBezTo>
                      <a:pt x="59310" y="274983"/>
                      <a:pt x="0" y="215673"/>
                      <a:pt x="0" y="142510"/>
                    </a:cubicBezTo>
                    <a:lnTo>
                      <a:pt x="0" y="132473"/>
                    </a:lnTo>
                    <a:cubicBezTo>
                      <a:pt x="0" y="59310"/>
                      <a:pt x="59310" y="0"/>
                      <a:pt x="132473" y="0"/>
                    </a:cubicBezTo>
                    <a:close/>
                  </a:path>
                </a:pathLst>
              </a:custGeom>
              <a:solidFill>
                <a:srgbClr val="0082C6"/>
              </a:solidFill>
              <a:ln w="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81" name="TextBox 180">
                <a:extLst>
                  <a:ext uri="{FF2B5EF4-FFF2-40B4-BE49-F238E27FC236}">
                    <a16:creationId xmlns:a16="http://schemas.microsoft.com/office/drawing/2014/main" id="{8CA79B94-FD23-9F4A-3CE7-6EC89E501CD9}"/>
                  </a:ext>
                </a:extLst>
              </p:cNvPr>
              <p:cNvSpPr txBox="1"/>
              <p:nvPr/>
            </p:nvSpPr>
            <p:spPr>
              <a:xfrm>
                <a:off x="5179639" y="2196600"/>
                <a:ext cx="26227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mtClean="0">
                    <a:solidFill>
                      <a:schemeClr val="bg1"/>
                    </a:solidFill>
                    <a:latin typeface="나눔스퀘어" panose="020B0600000101010101" pitchFamily="50" charset="-127"/>
                    <a:ea typeface="나눔스퀘어" panose="020B0600000101010101" pitchFamily="50" charset="-127"/>
                  </a:rPr>
                  <a:t>8</a:t>
                </a:r>
                <a:endParaRPr lang="ko-KR" altLang="en-US" dirty="0">
                  <a:solidFill>
                    <a:schemeClr val="bg1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0340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351</TotalTime>
  <Words>161</Words>
  <Application>Microsoft Office PowerPoint</Application>
  <PresentationFormat>사용자 지정</PresentationFormat>
  <Paragraphs>66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15</vt:i4>
      </vt:variant>
    </vt:vector>
  </HeadingPairs>
  <TitlesOfParts>
    <vt:vector size="25" baseType="lpstr">
      <vt:lpstr>HY견고딕</vt:lpstr>
      <vt:lpstr>나눔스퀘어</vt:lpstr>
      <vt:lpstr>나눔스퀘어 Bold</vt:lpstr>
      <vt:lpstr>나눔스퀘어라운드 ExtraBold</vt:lpstr>
      <vt:lpstr>맑은 고딕</vt:lpstr>
      <vt:lpstr>Arial</vt:lpstr>
      <vt:lpstr>Calibri</vt:lpstr>
      <vt:lpstr>Calibri Light</vt:lpstr>
      <vt:lpstr>Office 테마</vt:lpstr>
      <vt:lpstr>디자인 사용자 지정</vt:lpstr>
      <vt:lpstr>PowerPoint 프레젠테이션</vt:lpstr>
      <vt:lpstr>스마트출결 인증방식</vt:lpstr>
      <vt:lpstr>PowerPoint 프레젠테이션</vt:lpstr>
      <vt:lpstr>인증번호 인증방식</vt:lpstr>
      <vt:lpstr>인증번호 인증방식</vt:lpstr>
      <vt:lpstr>PowerPoint 프레젠테이션</vt:lpstr>
      <vt:lpstr>QR 인증방식</vt:lpstr>
      <vt:lpstr>QR 인증방식</vt:lpstr>
      <vt:lpstr>PowerPoint 프레젠테이션</vt:lpstr>
      <vt:lpstr>AP 인증방식</vt:lpstr>
      <vt:lpstr>AP 인증방식</vt:lpstr>
      <vt:lpstr>PowerPoint 프레젠테이션</vt:lpstr>
      <vt:lpstr>멀티 인증방식</vt:lpstr>
      <vt:lpstr>멀티 인증방식</vt:lpstr>
      <vt:lpstr>멀티 인증방식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재원 김</dc:creator>
  <cp:lastModifiedBy>이재림</cp:lastModifiedBy>
  <cp:revision>107</cp:revision>
  <dcterms:created xsi:type="dcterms:W3CDTF">2025-03-13T07:33:36Z</dcterms:created>
  <dcterms:modified xsi:type="dcterms:W3CDTF">2025-03-24T06:45:56Z</dcterms:modified>
</cp:coreProperties>
</file>